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9" r:id="rId6"/>
  </p:sldMasterIdLst>
  <p:notesMasterIdLst>
    <p:notesMasterId r:id="rId14"/>
  </p:notesMasterIdLst>
  <p:sldIdLst>
    <p:sldId id="2147472797" r:id="rId7"/>
    <p:sldId id="2147472805" r:id="rId8"/>
    <p:sldId id="2147472804" r:id="rId9"/>
    <p:sldId id="2147472791" r:id="rId10"/>
    <p:sldId id="2147472801" r:id="rId11"/>
    <p:sldId id="2147472809" r:id="rId12"/>
    <p:sldId id="21474728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EF0273-1301-7461-14D1-7F3295C35601}" name="Liz Hiddemen" initials="LH" userId="S::lhiddemen@guidehouse.com::53b536c2-f4e5-42a3-9a51-71f91d3715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70B"/>
    <a:srgbClr val="405888"/>
    <a:srgbClr val="68952C"/>
    <a:srgbClr val="036479"/>
    <a:srgbClr val="ADD086"/>
    <a:srgbClr val="B4F45E"/>
    <a:srgbClr val="FAE5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5CCC1-4788-463D-BE63-E188FEA9B714}" v="1659" dt="2023-08-18T19:24:32.162"/>
    <p1510:client id="{47B8F1A7-D8B0-40B1-8DA4-EE9A66F26AE2}" v="1810" dt="2023-08-18T19:18:19.299"/>
    <p1510:client id="{E1A52EB7-24EC-462E-9A95-F977FF34EF86}" vWet="4" dt="2023-08-17T17:35:45.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7283D-6C46-437A-8099-962F8670C059}"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D1CC0-0140-488B-9714-18B6C5419722}" type="slidenum">
              <a:rPr lang="en-US" smtClean="0"/>
              <a:t>‹#›</a:t>
            </a:fld>
            <a:endParaRPr lang="en-US"/>
          </a:p>
        </p:txBody>
      </p:sp>
    </p:spTree>
    <p:extLst>
      <p:ext uri="{BB962C8B-B14F-4D97-AF65-F5344CB8AC3E}">
        <p14:creationId xmlns:p14="http://schemas.microsoft.com/office/powerpoint/2010/main" val="61064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D1CC0-0140-488B-9714-18B6C5419722}" type="slidenum">
              <a:rPr lang="en-US" smtClean="0"/>
              <a:t>4</a:t>
            </a:fld>
            <a:endParaRPr lang="en-US"/>
          </a:p>
        </p:txBody>
      </p:sp>
    </p:spTree>
    <p:extLst>
      <p:ext uri="{BB962C8B-B14F-4D97-AF65-F5344CB8AC3E}">
        <p14:creationId xmlns:p14="http://schemas.microsoft.com/office/powerpoint/2010/main" val="407259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Insid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465882-9367-FF4F-892C-0E1303E5DD66}"/>
              </a:ext>
            </a:extLst>
          </p:cNvPr>
          <p:cNvSpPr/>
          <p:nvPr userDrawn="1"/>
        </p:nvSpPr>
        <p:spPr>
          <a:xfrm>
            <a:off x="11419115" y="6346373"/>
            <a:ext cx="533400" cy="276999"/>
          </a:xfrm>
          <a:prstGeom prst="rect">
            <a:avLst/>
          </a:prstGeom>
        </p:spPr>
        <p:txBody>
          <a:bodyPr wrap="square" anchor="b" anchorCtr="0">
            <a:spAutoFit/>
          </a:bodyPr>
          <a:lstStyle/>
          <a:p>
            <a:pPr algn="r"/>
            <a:fld id="{2823769D-9528-6845-B6EE-928271174710}" type="slidenum">
              <a:rPr lang="en-US" sz="1200">
                <a:solidFill>
                  <a:schemeClr val="tx1">
                    <a:lumMod val="75000"/>
                    <a:lumOff val="25000"/>
                  </a:schemeClr>
                </a:solidFill>
                <a:latin typeface="Arial" panose="020B0604020202020204" pitchFamily="34" charset="0"/>
                <a:cs typeface="Arial" panose="020B0604020202020204" pitchFamily="34" charset="0"/>
              </a:rPr>
              <a:t>‹#›</a:t>
            </a:fld>
            <a:endParaRPr lang="en-US" sz="1200"/>
          </a:p>
        </p:txBody>
      </p:sp>
      <p:cxnSp>
        <p:nvCxnSpPr>
          <p:cNvPr id="12" name="Straight Connector 11">
            <a:extLst>
              <a:ext uri="{FF2B5EF4-FFF2-40B4-BE49-F238E27FC236}">
                <a16:creationId xmlns:a16="http://schemas.microsoft.com/office/drawing/2014/main" id="{4ED8E54D-F957-914E-A713-7110506F53A0}"/>
              </a:ext>
            </a:extLst>
          </p:cNvPr>
          <p:cNvCxnSpPr>
            <a:cxnSpLocks/>
          </p:cNvCxnSpPr>
          <p:nvPr userDrawn="1"/>
        </p:nvCxnSpPr>
        <p:spPr>
          <a:xfrm>
            <a:off x="0" y="6484872"/>
            <a:ext cx="11419115" cy="0"/>
          </a:xfrm>
          <a:prstGeom prst="line">
            <a:avLst/>
          </a:prstGeom>
          <a:ln>
            <a:solidFill>
              <a:srgbClr val="7E3F49"/>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E1CE3E16-8651-AC4B-94BB-E8611ABBA543}"/>
              </a:ext>
            </a:extLst>
          </p:cNvPr>
          <p:cNvSpPr>
            <a:spLocks noGrp="1"/>
          </p:cNvSpPr>
          <p:nvPr>
            <p:ph type="body" sz="quarter" idx="11"/>
          </p:nvPr>
        </p:nvSpPr>
        <p:spPr>
          <a:xfrm>
            <a:off x="324879" y="372533"/>
            <a:ext cx="11419113" cy="708169"/>
          </a:xfrm>
          <a:prstGeom prst="rect">
            <a:avLst/>
          </a:prstGeom>
        </p:spPr>
        <p:txBody>
          <a:bodyPr/>
          <a:lstStyle>
            <a:lvl1pPr marL="0" indent="0">
              <a:lnSpc>
                <a:spcPct val="100000"/>
              </a:lnSpc>
              <a:buNone/>
              <a:defRPr sz="3733" b="1">
                <a:solidFill>
                  <a:srgbClr val="7E3F49"/>
                </a:solidFill>
                <a:latin typeface="+mn-lt"/>
              </a:defRPr>
            </a:lvl1pPr>
            <a:lvl2pPr>
              <a:defRPr sz="3733" b="1">
                <a:solidFill>
                  <a:srgbClr val="006263"/>
                </a:solidFill>
                <a:latin typeface="Nunito Sans" pitchFamily="2" charset="77"/>
              </a:defRPr>
            </a:lvl2pPr>
            <a:lvl3pPr>
              <a:defRPr sz="3733" b="1">
                <a:solidFill>
                  <a:srgbClr val="006263"/>
                </a:solidFill>
                <a:latin typeface="Nunito Sans" pitchFamily="2" charset="77"/>
              </a:defRPr>
            </a:lvl3pPr>
            <a:lvl4pPr>
              <a:defRPr sz="3733" b="1">
                <a:solidFill>
                  <a:srgbClr val="006263"/>
                </a:solidFill>
                <a:latin typeface="Nunito Sans" pitchFamily="2" charset="77"/>
              </a:defRPr>
            </a:lvl4pPr>
            <a:lvl5pPr>
              <a:defRPr sz="3733" b="1">
                <a:solidFill>
                  <a:srgbClr val="006263"/>
                </a:solidFill>
                <a:latin typeface="Nunito Sans" pitchFamily="2" charset="77"/>
              </a:defRPr>
            </a:lvl5pPr>
          </a:lstStyle>
          <a:p>
            <a:pPr lvl="0"/>
            <a:r>
              <a:rPr lang="en-US"/>
              <a:t>Click to edit Master text styles</a:t>
            </a:r>
          </a:p>
        </p:txBody>
      </p:sp>
      <p:sp>
        <p:nvSpPr>
          <p:cNvPr id="8" name="Text Placeholder 7">
            <a:extLst>
              <a:ext uri="{FF2B5EF4-FFF2-40B4-BE49-F238E27FC236}">
                <a16:creationId xmlns:a16="http://schemas.microsoft.com/office/drawing/2014/main" id="{C8B2E415-D902-994A-81CC-4FAB490953A8}"/>
              </a:ext>
            </a:extLst>
          </p:cNvPr>
          <p:cNvSpPr>
            <a:spLocks noGrp="1"/>
          </p:cNvSpPr>
          <p:nvPr>
            <p:ph type="body" sz="quarter" idx="12"/>
          </p:nvPr>
        </p:nvSpPr>
        <p:spPr>
          <a:xfrm>
            <a:off x="323852" y="1080702"/>
            <a:ext cx="11095567" cy="5146532"/>
          </a:xfrm>
          <a:prstGeom prst="rect">
            <a:avLst/>
          </a:prstGeom>
        </p:spPr>
        <p:txBody>
          <a:bodyPr/>
          <a:lstStyle>
            <a:lvl1pPr>
              <a:lnSpc>
                <a:spcPct val="100000"/>
              </a:lnSpc>
              <a:spcAft>
                <a:spcPts val="800"/>
              </a:spcAft>
              <a:buClr>
                <a:srgbClr val="7E3F49"/>
              </a:buClr>
              <a:defRPr>
                <a:solidFill>
                  <a:schemeClr val="tx1"/>
                </a:solidFill>
                <a:latin typeface="+mn-lt"/>
              </a:defRPr>
            </a:lvl1pPr>
            <a:lvl2pPr>
              <a:lnSpc>
                <a:spcPct val="100000"/>
              </a:lnSpc>
              <a:spcAft>
                <a:spcPts val="800"/>
              </a:spcAft>
              <a:buClr>
                <a:srgbClr val="7E3F49"/>
              </a:buClr>
              <a:defRPr>
                <a:solidFill>
                  <a:schemeClr val="tx1"/>
                </a:solidFill>
                <a:latin typeface="+mn-lt"/>
              </a:defRPr>
            </a:lvl2pPr>
            <a:lvl3pPr>
              <a:lnSpc>
                <a:spcPct val="100000"/>
              </a:lnSpc>
              <a:spcAft>
                <a:spcPts val="800"/>
              </a:spcAft>
              <a:buClr>
                <a:srgbClr val="7E3F49"/>
              </a:buClr>
              <a:defRPr>
                <a:solidFill>
                  <a:schemeClr val="tx1"/>
                </a:solidFill>
                <a:latin typeface="+mn-lt"/>
              </a:defRPr>
            </a:lvl3pPr>
            <a:lvl4pPr>
              <a:lnSpc>
                <a:spcPct val="100000"/>
              </a:lnSpc>
              <a:spcAft>
                <a:spcPts val="800"/>
              </a:spcAft>
              <a:buClr>
                <a:srgbClr val="7E3F49"/>
              </a:buClr>
              <a:defRPr>
                <a:solidFill>
                  <a:schemeClr val="tx1"/>
                </a:solidFill>
                <a:latin typeface="+mn-lt"/>
              </a:defRPr>
            </a:lvl4pPr>
            <a:lvl5pPr>
              <a:lnSpc>
                <a:spcPct val="100000"/>
              </a:lnSpc>
              <a:spcAft>
                <a:spcPts val="800"/>
              </a:spcAft>
              <a:buClr>
                <a:srgbClr val="7E3F49"/>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09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6C43A3E-3684-454D-B0A2-27536DE14AB6}"/>
              </a:ext>
            </a:extLst>
          </p:cNvPr>
          <p:cNvGraphicFramePr>
            <a:graphicFrameLocks noChangeAspect="1"/>
          </p:cNvGraphicFramePr>
          <p:nvPr userDrawn="1">
            <p:custDataLst>
              <p:tags r:id="rId1"/>
            </p:custDataLst>
            <p:extLst>
              <p:ext uri="{D42A27DB-BD31-4B8C-83A1-F6EECF244321}">
                <p14:modId xmlns:p14="http://schemas.microsoft.com/office/powerpoint/2010/main" val="1162453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8" name="Object 7" hidden="1">
                        <a:extLst>
                          <a:ext uri="{FF2B5EF4-FFF2-40B4-BE49-F238E27FC236}">
                            <a16:creationId xmlns:a16="http://schemas.microsoft.com/office/drawing/2014/main" id="{D6C43A3E-3684-454D-B0A2-27536DE14A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06331" y="1463040"/>
            <a:ext cx="54864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331" y="2305050"/>
            <a:ext cx="548640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571" y="1463040"/>
            <a:ext cx="54864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571" y="2305050"/>
            <a:ext cx="548640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6331" y="6203951"/>
            <a:ext cx="2743200" cy="263525"/>
          </a:xfrm>
          <a:prstGeom prst="rect">
            <a:avLst/>
          </a:prstGeom>
        </p:spPr>
        <p:txBody>
          <a:bodyPr/>
          <a:lstStyle/>
          <a:p>
            <a:endParaRPr lang="en-US"/>
          </a:p>
        </p:txBody>
      </p:sp>
      <p:sp>
        <p:nvSpPr>
          <p:cNvPr id="10" name="Title 1"/>
          <p:cNvSpPr>
            <a:spLocks noGrp="1"/>
          </p:cNvSpPr>
          <p:nvPr>
            <p:ph type="title"/>
          </p:nvPr>
        </p:nvSpPr>
        <p:spPr>
          <a:xfrm>
            <a:off x="506331" y="476300"/>
            <a:ext cx="11216640" cy="689889"/>
          </a:xfrm>
          <a:prstGeom prst="rect">
            <a:avLst/>
          </a:prstGeom>
        </p:spPr>
        <p:txBody>
          <a:bodyPr vert="horz" lIns="0" tIns="45720" rIns="91440" bIns="45720" rtlCol="0" anchor="ctr">
            <a:normAutofit/>
          </a:bodyPr>
          <a:lstStyle>
            <a:lvl1pPr>
              <a:defRPr lang="en-US" b="1">
                <a:solidFill>
                  <a:schemeClr val="tx1">
                    <a:lumMod val="50000"/>
                    <a:lumOff val="50000"/>
                  </a:schemeClr>
                </a:solidFill>
              </a:defRPr>
            </a:lvl1pPr>
          </a:lstStyle>
          <a:p>
            <a:pPr lvl="0"/>
            <a:r>
              <a:rPr lang="en-US"/>
              <a:t>Click to edit Master title style</a:t>
            </a:r>
          </a:p>
        </p:txBody>
      </p:sp>
    </p:spTree>
    <p:extLst>
      <p:ext uri="{BB962C8B-B14F-4D97-AF65-F5344CB8AC3E}">
        <p14:creationId xmlns:p14="http://schemas.microsoft.com/office/powerpoint/2010/main" val="135931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No Subtitl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52777DD-3569-42F4-80A0-A0ED1DC044EE}"/>
              </a:ext>
            </a:extLst>
          </p:cNvPr>
          <p:cNvGraphicFramePr>
            <a:graphicFrameLocks noChangeAspect="1"/>
          </p:cNvGraphicFramePr>
          <p:nvPr userDrawn="1">
            <p:custDataLst>
              <p:tags r:id="rId1"/>
            </p:custDataLst>
            <p:extLst>
              <p:ext uri="{D42A27DB-BD31-4B8C-83A1-F6EECF244321}">
                <p14:modId xmlns:p14="http://schemas.microsoft.com/office/powerpoint/2010/main" val="2941988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6" name="Object 5" hidden="1">
                        <a:extLst>
                          <a:ext uri="{FF2B5EF4-FFF2-40B4-BE49-F238E27FC236}">
                            <a16:creationId xmlns:a16="http://schemas.microsoft.com/office/drawing/2014/main" id="{552777DD-3569-42F4-80A0-A0ED1DC044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457200" y="1227667"/>
            <a:ext cx="11277600" cy="4715933"/>
          </a:xfrm>
        </p:spPr>
        <p:txBody>
          <a:bodyPr/>
          <a:lstStyle>
            <a:lvl2pPr marL="685783" indent="-228594">
              <a:buFont typeface="Courier New" panose="02070309020205020404" pitchFamily="49" charset="0"/>
              <a:buChar char="o"/>
              <a:defRPr/>
            </a:lvl2pPr>
            <a:lvl3pPr marL="1142971" indent="-228594">
              <a:buFont typeface="System Font Regular"/>
              <a:buChar char="–"/>
              <a:defRPr/>
            </a:lvl3pPr>
            <a:lvl5pPr marL="2057349" indent="-228594">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8048"/>
            <a:ext cx="11277600" cy="512064"/>
          </a:xfrm>
        </p:spPr>
        <p:txBody>
          <a:bodyPr vert="horz" lIns="0" tIns="45720" rIns="91440" bIns="45720" rtlCol="0" anchor="ctr">
            <a:normAutofit/>
          </a:bodyPr>
          <a:lstStyle>
            <a:lvl1pPr>
              <a:defRPr lang="en-US" b="1" dirty="0">
                <a:solidFill>
                  <a:schemeClr val="tx1">
                    <a:lumMod val="50000"/>
                    <a:lumOff val="50000"/>
                  </a:schemeClr>
                </a:solidFill>
              </a:defRPr>
            </a:lvl1pPr>
          </a:lstStyle>
          <a:p>
            <a:pPr lvl="0"/>
            <a:r>
              <a:rPr lang="en-US"/>
              <a:t>Click to edit Master title style</a:t>
            </a:r>
          </a:p>
        </p:txBody>
      </p:sp>
    </p:spTree>
    <p:extLst>
      <p:ext uri="{BB962C8B-B14F-4D97-AF65-F5344CB8AC3E}">
        <p14:creationId xmlns:p14="http://schemas.microsoft.com/office/powerpoint/2010/main" val="412284372"/>
      </p:ext>
    </p:extLst>
  </p:cSld>
  <p:clrMapOvr>
    <a:masterClrMapping/>
  </p:clrMapOvr>
  <p:extLst>
    <p:ext uri="{DCECCB84-F9BA-43D5-87BE-67443E8EF086}">
      <p15:sldGuideLst xmlns:p15="http://schemas.microsoft.com/office/powerpoint/2012/main">
        <p15:guide id="2" orient="horz" pos="9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306A5F74-19FF-46D6-A68E-584E3C808DF7}"/>
              </a:ext>
            </a:extLst>
          </p:cNvPr>
          <p:cNvSpPr>
            <a:spLocks noGrp="1"/>
          </p:cNvSpPr>
          <p:nvPr>
            <p:ph type="title"/>
          </p:nvPr>
        </p:nvSpPr>
        <p:spPr>
          <a:xfrm>
            <a:off x="457199" y="457200"/>
            <a:ext cx="11277599" cy="393261"/>
          </a:xfrm>
          <a:prstGeom prst="rect">
            <a:avLst/>
          </a:prstGeom>
        </p:spPr>
        <p:txBody>
          <a:bodyPr vert="horz" lIns="0" tIns="0" rIns="0" bIns="0" rtlCol="0" anchor="t" anchorCtr="0">
            <a:noAutofit/>
          </a:bodyPr>
          <a:lstStyle/>
          <a:p>
            <a:r>
              <a:rPr lang="en-US"/>
              <a:t>Click to edit Master title style</a:t>
            </a:r>
          </a:p>
        </p:txBody>
      </p:sp>
      <p:sp>
        <p:nvSpPr>
          <p:cNvPr id="9" name="Text Placeholder 7">
            <a:extLst>
              <a:ext uri="{FF2B5EF4-FFF2-40B4-BE49-F238E27FC236}">
                <a16:creationId xmlns:a16="http://schemas.microsoft.com/office/drawing/2014/main" id="{13A89924-9D28-4878-8118-BDCDFE1CEC6D}"/>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0" name="Rectangle: Rounded Corners 9">
            <a:extLst>
              <a:ext uri="{FF2B5EF4-FFF2-40B4-BE49-F238E27FC236}">
                <a16:creationId xmlns:a16="http://schemas.microsoft.com/office/drawing/2014/main" id="{4F043486-FE7C-43AD-88F9-95C9C36E5C67}"/>
              </a:ext>
            </a:extLst>
          </p:cNvPr>
          <p:cNvSpPr/>
          <p:nvPr userDrawn="1"/>
        </p:nvSpPr>
        <p:spPr>
          <a:xfrm>
            <a:off x="0" y="0"/>
            <a:ext cx="12192000" cy="45719"/>
          </a:xfrm>
          <a:prstGeom prst="roundRect">
            <a:avLst/>
          </a:prstGeom>
          <a:solidFill>
            <a:srgbClr val="93D500"/>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2502173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94">
          <p15:clr>
            <a:srgbClr val="FBAE40"/>
          </p15:clr>
        </p15:guide>
        <p15:guide id="2" orient="horz" pos="383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04">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F5DB0730-FEF7-4459-8C92-F2509C270482}"/>
              </a:ext>
              <a:ext uri="{C183D7F6-B498-43B3-948B-1728B52AA6E4}">
                <adec:decorative xmlns:adec="http://schemas.microsoft.com/office/drawing/2017/decorative" val="1"/>
              </a:ext>
            </a:extLst>
          </p:cNvPr>
          <p:cNvSpPr>
            <a:spLocks noChangeAspect="1" noEditPoints="1"/>
          </p:cNvSpPr>
          <p:nvPr userDrawn="1"/>
        </p:nvSpPr>
        <p:spPr bwMode="hidden">
          <a:xfrm>
            <a:off x="0" y="0"/>
            <a:ext cx="12192000" cy="6858000"/>
          </a:xfrm>
          <a:custGeom>
            <a:avLst/>
            <a:gdLst>
              <a:gd name="T0" fmla="*/ 6400 w 12800"/>
              <a:gd name="T1" fmla="*/ 0 h 7199"/>
              <a:gd name="T2" fmla="*/ 6400 w 12800"/>
              <a:gd name="T3" fmla="*/ 0 h 7199"/>
              <a:gd name="T4" fmla="*/ 0 w 12800"/>
              <a:gd name="T5" fmla="*/ 4799 h 7199"/>
              <a:gd name="T6" fmla="*/ 12800 w 12800"/>
              <a:gd name="T7" fmla="*/ 7199 h 7199"/>
              <a:gd name="T8" fmla="*/ 6400 w 12800"/>
              <a:gd name="T9" fmla="*/ 0 h 7199"/>
            </a:gdLst>
            <a:ahLst/>
            <a:cxnLst>
              <a:cxn ang="0">
                <a:pos x="T0" y="T1"/>
              </a:cxn>
              <a:cxn ang="0">
                <a:pos x="T2" y="T3"/>
              </a:cxn>
              <a:cxn ang="0">
                <a:pos x="T4" y="T5"/>
              </a:cxn>
              <a:cxn ang="0">
                <a:pos x="T6" y="T7"/>
              </a:cxn>
              <a:cxn ang="0">
                <a:pos x="T8" y="T9"/>
              </a:cxn>
            </a:cxnLst>
            <a:rect l="0" t="0" r="r" b="b"/>
            <a:pathLst>
              <a:path w="12800" h="7199">
                <a:moveTo>
                  <a:pt x="6400" y="0"/>
                </a:moveTo>
                <a:lnTo>
                  <a:pt x="6400" y="0"/>
                </a:lnTo>
                <a:lnTo>
                  <a:pt x="0" y="4799"/>
                </a:lnTo>
                <a:lnTo>
                  <a:pt x="12800" y="7199"/>
                </a:lnTo>
                <a:lnTo>
                  <a:pt x="6400" y="0"/>
                </a:lnTo>
                <a:close/>
              </a:path>
            </a:pathLst>
          </a:custGeom>
          <a:solidFill>
            <a:srgbClr val="93D50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800"/>
          </a:p>
        </p:txBody>
      </p:sp>
      <p:sp>
        <p:nvSpPr>
          <p:cNvPr id="2" name="Title 1">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457200" y="374648"/>
            <a:ext cx="5486400" cy="3429000"/>
          </a:xfrm>
          <a:prstGeom prst="rect">
            <a:avLst/>
          </a:prstGeom>
        </p:spPr>
        <p:txBody>
          <a:bodyPr anchor="t" anchorCtr="0">
            <a:noAutofit/>
          </a:bodyPr>
          <a:lstStyle>
            <a:lvl1pPr>
              <a:defRPr sz="4500" spc="-100" baseline="0"/>
            </a:lvl1pPr>
          </a:lstStyle>
          <a:p>
            <a:r>
              <a:rPr lang="en-US"/>
              <a:t>[Section title]</a:t>
            </a:r>
          </a:p>
        </p:txBody>
      </p:sp>
      <p:sp>
        <p:nvSpPr>
          <p:cNvPr id="7" name="Footer Placeholder 3">
            <a:extLst>
              <a:ext uri="{FF2B5EF4-FFF2-40B4-BE49-F238E27FC236}">
                <a16:creationId xmlns:a16="http://schemas.microsoft.com/office/drawing/2014/main" id="{285A07AA-3E3E-40BF-AE2E-2054A7FBE21A}"/>
              </a:ext>
            </a:extLst>
          </p:cNvPr>
          <p:cNvSpPr>
            <a:spLocks noGrp="1"/>
          </p:cNvSpPr>
          <p:nvPr>
            <p:ph type="ftr" sz="quarter" idx="3"/>
          </p:nvPr>
        </p:nvSpPr>
        <p:spPr>
          <a:xfrm>
            <a:off x="3352800" y="6243320"/>
            <a:ext cx="5486400" cy="182880"/>
          </a:xfrm>
          <a:prstGeom prst="rect">
            <a:avLst/>
          </a:prstGeom>
        </p:spPr>
        <p:txBody>
          <a:bodyPr vert="horz" wrap="none" lIns="0" tIns="0" rIns="0" bIns="0" rtlCol="0" anchor="b" anchorCtr="0"/>
          <a:lstStyle>
            <a:lvl1pPr algn="ctr">
              <a:defRPr sz="800">
                <a:solidFill>
                  <a:schemeClr val="tx1"/>
                </a:solidFill>
              </a:defRPr>
            </a:lvl1pPr>
          </a:lstStyle>
          <a:p>
            <a:r>
              <a:rPr lang="en-US"/>
              <a:t>Guidehouse Capability  &amp; Gaps Assessment | SMECO Operating Model &amp; Digital Strategy | May 2021</a:t>
            </a:r>
          </a:p>
        </p:txBody>
      </p:sp>
      <p:sp>
        <p:nvSpPr>
          <p:cNvPr id="8" name="Date Placeholder 4">
            <a:extLst>
              <a:ext uri="{FF2B5EF4-FFF2-40B4-BE49-F238E27FC236}">
                <a16:creationId xmlns:a16="http://schemas.microsoft.com/office/drawing/2014/main" id="{24904691-860E-4407-AE9E-0F04E9827DAC}"/>
              </a:ext>
            </a:extLst>
          </p:cNvPr>
          <p:cNvSpPr>
            <a:spLocks noGrp="1"/>
          </p:cNvSpPr>
          <p:nvPr>
            <p:ph type="dt" sz="half" idx="2"/>
          </p:nvPr>
        </p:nvSpPr>
        <p:spPr>
          <a:xfrm>
            <a:off x="9174482" y="6243320"/>
            <a:ext cx="2240279" cy="182880"/>
          </a:xfrm>
          <a:prstGeom prst="rect">
            <a:avLst/>
          </a:prstGeom>
        </p:spPr>
        <p:txBody>
          <a:bodyPr vert="horz" wrap="none" lIns="0" tIns="0" rIns="0" bIns="0" rtlCol="0" anchor="b" anchorCtr="0"/>
          <a:lstStyle>
            <a:lvl1pPr algn="r">
              <a:defRPr sz="800">
                <a:solidFill>
                  <a:schemeClr val="tx1"/>
                </a:solidFill>
              </a:defRPr>
            </a:lvl1pPr>
          </a:lstStyle>
          <a:p>
            <a:endParaRPr lang="en-US"/>
          </a:p>
        </p:txBody>
      </p:sp>
      <p:sp>
        <p:nvSpPr>
          <p:cNvPr id="9" name="Slide Number Placeholder 5">
            <a:extLst>
              <a:ext uri="{FF2B5EF4-FFF2-40B4-BE49-F238E27FC236}">
                <a16:creationId xmlns:a16="http://schemas.microsoft.com/office/drawing/2014/main" id="{52EFBEFD-D1C6-421C-A215-0588A4FAA963}"/>
              </a:ext>
            </a:extLst>
          </p:cNvPr>
          <p:cNvSpPr>
            <a:spLocks noGrp="1"/>
          </p:cNvSpPr>
          <p:nvPr>
            <p:ph type="sldNum" sz="quarter" idx="4"/>
          </p:nvPr>
        </p:nvSpPr>
        <p:spPr>
          <a:xfrm>
            <a:off x="11414760" y="6243320"/>
            <a:ext cx="320040" cy="182880"/>
          </a:xfrm>
          <a:prstGeom prst="rect">
            <a:avLst/>
          </a:prstGeom>
        </p:spPr>
        <p:txBody>
          <a:bodyPr vert="horz" wrap="none" lIns="0" tIns="0" rIns="0" bIns="0" rtlCol="0" anchor="b" anchorCtr="0"/>
          <a:lstStyle>
            <a:lvl1pPr algn="r">
              <a:defRPr sz="800" b="1">
                <a:solidFill>
                  <a:schemeClr val="tx1"/>
                </a:solidFill>
              </a:defRPr>
            </a:lvl1pPr>
          </a:lstStyle>
          <a:p>
            <a:fld id="{B58DE5F1-E0F9-4CCA-92B7-7A6FC4DFEE14}" type="slidenum">
              <a:rPr lang="en-US" smtClean="0"/>
              <a:pPr/>
              <a:t>‹#›</a:t>
            </a:fld>
            <a:endParaRPr lang="en-US"/>
          </a:p>
        </p:txBody>
      </p:sp>
    </p:spTree>
    <p:custDataLst>
      <p:tags r:id="rId1"/>
    </p:custDataLst>
    <p:extLst>
      <p:ext uri="{BB962C8B-B14F-4D97-AF65-F5344CB8AC3E}">
        <p14:creationId xmlns:p14="http://schemas.microsoft.com/office/powerpoint/2010/main" val="62712829"/>
      </p:ext>
    </p:extLst>
  </p:cSld>
  <p:clrMapOvr>
    <a:masterClrMapping/>
  </p:clrMapOvr>
  <p:extLst>
    <p:ext uri="{DCECCB84-F9BA-43D5-87BE-67443E8EF086}">
      <p15:sldGuideLst xmlns:p15="http://schemas.microsoft.com/office/powerpoint/2012/main">
        <p15:guide id="2" pos="399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6" descr="sc_corporate_rgb357.eps">
            <a:extLst>
              <a:ext uri="{FF2B5EF4-FFF2-40B4-BE49-F238E27FC236}">
                <a16:creationId xmlns:a16="http://schemas.microsoft.com/office/drawing/2014/main" id="{471AA6EB-7C14-2793-BBE4-F9E23322DCFC}"/>
              </a:ext>
            </a:extLst>
          </p:cNvPr>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02800" y="329883"/>
            <a:ext cx="2286000" cy="64008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Manual Input 1">
            <a:extLst>
              <a:ext uri="{FF2B5EF4-FFF2-40B4-BE49-F238E27FC236}">
                <a16:creationId xmlns:a16="http://schemas.microsoft.com/office/drawing/2014/main" id="{8546EE32-EEE1-3766-18D5-422A0AE7EA46}"/>
              </a:ext>
            </a:extLst>
          </p:cNvPr>
          <p:cNvSpPr/>
          <p:nvPr userDrawn="1"/>
        </p:nvSpPr>
        <p:spPr bwMode="auto">
          <a:xfrm rot="5400000">
            <a:off x="-354925" y="1656936"/>
            <a:ext cx="5556170" cy="4846320"/>
          </a:xfrm>
          <a:prstGeom prst="flowChartManualInput">
            <a:avLst/>
          </a:prstGeom>
          <a:solidFill>
            <a:srgbClr val="64A7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0242" name="Rectangle 2"/>
          <p:cNvSpPr>
            <a:spLocks noGrp="1" noChangeArrowheads="1"/>
          </p:cNvSpPr>
          <p:nvPr>
            <p:ph type="ctrTitle" hasCustomPrompt="1"/>
          </p:nvPr>
        </p:nvSpPr>
        <p:spPr>
          <a:xfrm>
            <a:off x="193040" y="2286000"/>
            <a:ext cx="3688080" cy="2540000"/>
          </a:xfrm>
        </p:spPr>
        <p:txBody>
          <a:bodyPr/>
          <a:lstStyle>
            <a:lvl1pPr algn="l">
              <a:defRPr sz="3600">
                <a:solidFill>
                  <a:schemeClr val="bg1"/>
                </a:solidFill>
                <a:latin typeface="Garamond"/>
                <a:cs typeface="Garamond"/>
              </a:defRPr>
            </a:lvl1pPr>
          </a:lstStyle>
          <a:p>
            <a:r>
              <a:rPr lang="en-US" dirty="0"/>
              <a:t>Click to edit Master title style</a:t>
            </a:r>
            <a:br>
              <a:rPr lang="en-US" dirty="0"/>
            </a:br>
            <a:r>
              <a:rPr lang="en-US" dirty="0"/>
              <a:t>(add more?)</a:t>
            </a:r>
          </a:p>
        </p:txBody>
      </p:sp>
      <p:sp>
        <p:nvSpPr>
          <p:cNvPr id="10243" name="Rectangle 3"/>
          <p:cNvSpPr>
            <a:spLocks noGrp="1" noChangeArrowheads="1"/>
          </p:cNvSpPr>
          <p:nvPr>
            <p:ph type="subTitle" idx="1"/>
          </p:nvPr>
        </p:nvSpPr>
        <p:spPr>
          <a:xfrm>
            <a:off x="203202" y="4933690"/>
            <a:ext cx="4236718" cy="1752600"/>
          </a:xfrm>
        </p:spPr>
        <p:txBody>
          <a:bodyPr/>
          <a:lstStyle>
            <a:lvl1pPr marL="0" indent="0" algn="l">
              <a:buFontTx/>
              <a:buNone/>
              <a:defRPr sz="2000" b="0"/>
            </a:lvl1pPr>
          </a:lstStyle>
          <a:p>
            <a:r>
              <a:rPr lang="en-US" dirty="0"/>
              <a:t>Click to edit Master subtitle style</a:t>
            </a:r>
          </a:p>
        </p:txBody>
      </p:sp>
      <p:sp>
        <p:nvSpPr>
          <p:cNvPr id="7" name="Date Placeholder 6">
            <a:extLst>
              <a:ext uri="{FF2B5EF4-FFF2-40B4-BE49-F238E27FC236}">
                <a16:creationId xmlns:a16="http://schemas.microsoft.com/office/drawing/2014/main" id="{9979D7BC-5C49-E30B-C744-F7EA22BACB39}"/>
              </a:ext>
            </a:extLst>
          </p:cNvPr>
          <p:cNvSpPr>
            <a:spLocks noGrp="1"/>
          </p:cNvSpPr>
          <p:nvPr>
            <p:ph type="dt" sz="half" idx="10"/>
          </p:nvPr>
        </p:nvSpPr>
        <p:spPr/>
        <p:txBody>
          <a:bodyPr/>
          <a:lstStyle/>
          <a:p>
            <a:pPr>
              <a:defRPr/>
            </a:pPr>
            <a:endParaRPr lang="en-US" dirty="0">
              <a:solidFill>
                <a:srgbClr val="0A531C"/>
              </a:solidFill>
            </a:endParaRPr>
          </a:p>
        </p:txBody>
      </p:sp>
      <p:sp>
        <p:nvSpPr>
          <p:cNvPr id="8" name="Footer Placeholder 7">
            <a:extLst>
              <a:ext uri="{FF2B5EF4-FFF2-40B4-BE49-F238E27FC236}">
                <a16:creationId xmlns:a16="http://schemas.microsoft.com/office/drawing/2014/main" id="{7E154B2A-94C7-694E-91BF-D6550C2639A1}"/>
              </a:ext>
            </a:extLst>
          </p:cNvPr>
          <p:cNvSpPr>
            <a:spLocks noGrp="1"/>
          </p:cNvSpPr>
          <p:nvPr>
            <p:ph type="ftr" sz="quarter" idx="11"/>
          </p:nvPr>
        </p:nvSpPr>
        <p:spPr/>
        <p:txBody>
          <a:bodyPr/>
          <a:lstStyle/>
          <a:p>
            <a:r>
              <a:rPr lang="en-US"/>
              <a:t>(#)</a:t>
            </a:r>
          </a:p>
        </p:txBody>
      </p:sp>
      <p:sp>
        <p:nvSpPr>
          <p:cNvPr id="9" name="Slide Number Placeholder 8">
            <a:extLst>
              <a:ext uri="{FF2B5EF4-FFF2-40B4-BE49-F238E27FC236}">
                <a16:creationId xmlns:a16="http://schemas.microsoft.com/office/drawing/2014/main" id="{183E36FF-C63B-64B1-B0FD-033708DEF59E}"/>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31791916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a:cs typeface="Garamond"/>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8C8360C1-24A7-1118-5082-A02F07B36E3B}"/>
              </a:ext>
            </a:extLst>
          </p:cNvPr>
          <p:cNvSpPr>
            <a:spLocks noGrp="1"/>
          </p:cNvSpPr>
          <p:nvPr>
            <p:ph type="dt" sz="half" idx="10"/>
          </p:nvPr>
        </p:nvSpPr>
        <p:spPr/>
        <p:txBody>
          <a:bodyPr/>
          <a:lstStyle/>
          <a:p>
            <a:pPr>
              <a:defRPr/>
            </a:pPr>
            <a:endParaRPr lang="en-US" dirty="0">
              <a:solidFill>
                <a:srgbClr val="0A531C"/>
              </a:solidFill>
            </a:endParaRPr>
          </a:p>
        </p:txBody>
      </p:sp>
      <p:sp>
        <p:nvSpPr>
          <p:cNvPr id="14" name="Footer Placeholder 13">
            <a:extLst>
              <a:ext uri="{FF2B5EF4-FFF2-40B4-BE49-F238E27FC236}">
                <a16:creationId xmlns:a16="http://schemas.microsoft.com/office/drawing/2014/main" id="{B781EE2E-2ACD-9FBC-6CBF-F1119410CE56}"/>
              </a:ext>
            </a:extLst>
          </p:cNvPr>
          <p:cNvSpPr>
            <a:spLocks noGrp="1"/>
          </p:cNvSpPr>
          <p:nvPr>
            <p:ph type="ftr" sz="quarter" idx="11"/>
          </p:nvPr>
        </p:nvSpPr>
        <p:spPr/>
        <p:txBody>
          <a:bodyPr/>
          <a:lstStyle/>
          <a:p>
            <a:r>
              <a:rPr lang="en-US"/>
              <a:t>(#)</a:t>
            </a:r>
          </a:p>
        </p:txBody>
      </p:sp>
      <p:sp>
        <p:nvSpPr>
          <p:cNvPr id="15" name="Slide Number Placeholder 14">
            <a:extLst>
              <a:ext uri="{FF2B5EF4-FFF2-40B4-BE49-F238E27FC236}">
                <a16:creationId xmlns:a16="http://schemas.microsoft.com/office/drawing/2014/main" id="{71E351CB-B59A-1352-F695-A2FAF31EAF4B}"/>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17130022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Garamond"/>
                <a:cs typeface="Garamond"/>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7" name="Date Placeholder 6">
            <a:extLst>
              <a:ext uri="{FF2B5EF4-FFF2-40B4-BE49-F238E27FC236}">
                <a16:creationId xmlns:a16="http://schemas.microsoft.com/office/drawing/2014/main" id="{AE058809-3E68-CA2C-8673-420A0C01B4D7}"/>
              </a:ext>
            </a:extLst>
          </p:cNvPr>
          <p:cNvSpPr>
            <a:spLocks noGrp="1"/>
          </p:cNvSpPr>
          <p:nvPr>
            <p:ph type="dt" sz="half" idx="10"/>
          </p:nvPr>
        </p:nvSpPr>
        <p:spPr/>
        <p:txBody>
          <a:bodyPr/>
          <a:lstStyle/>
          <a:p>
            <a:pPr>
              <a:defRPr/>
            </a:pPr>
            <a:endParaRPr lang="en-US" dirty="0">
              <a:solidFill>
                <a:srgbClr val="0A531C"/>
              </a:solidFill>
            </a:endParaRPr>
          </a:p>
        </p:txBody>
      </p:sp>
      <p:sp>
        <p:nvSpPr>
          <p:cNvPr id="8" name="Footer Placeholder 7">
            <a:extLst>
              <a:ext uri="{FF2B5EF4-FFF2-40B4-BE49-F238E27FC236}">
                <a16:creationId xmlns:a16="http://schemas.microsoft.com/office/drawing/2014/main" id="{88EC2332-929B-5010-6E45-8086E51BA181}"/>
              </a:ext>
            </a:extLst>
          </p:cNvPr>
          <p:cNvSpPr>
            <a:spLocks noGrp="1"/>
          </p:cNvSpPr>
          <p:nvPr>
            <p:ph type="ftr" sz="quarter" idx="11"/>
          </p:nvPr>
        </p:nvSpPr>
        <p:spPr/>
        <p:txBody>
          <a:bodyPr/>
          <a:lstStyle/>
          <a:p>
            <a:r>
              <a:rPr lang="en-US"/>
              <a:t>(#)</a:t>
            </a:r>
          </a:p>
        </p:txBody>
      </p:sp>
      <p:sp>
        <p:nvSpPr>
          <p:cNvPr id="9" name="Slide Number Placeholder 8">
            <a:extLst>
              <a:ext uri="{FF2B5EF4-FFF2-40B4-BE49-F238E27FC236}">
                <a16:creationId xmlns:a16="http://schemas.microsoft.com/office/drawing/2014/main" id="{9A8E3A52-C515-965E-85A3-629ACD6038B4}"/>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32148737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203200" y="76200"/>
            <a:ext cx="9347200" cy="1066800"/>
          </a:xfrm>
        </p:spPr>
        <p:txBody>
          <a:bodyPr/>
          <a:lstStyle>
            <a:lvl1pPr>
              <a:defRPr>
                <a:latin typeface="Garamond"/>
                <a:cs typeface="Garamond"/>
              </a:defRPr>
            </a:lvl1pPr>
          </a:lstStyle>
          <a:p>
            <a:r>
              <a:rPr lang="en-US" dirty="0"/>
              <a:t>Click to edit Master title style</a:t>
            </a:r>
          </a:p>
        </p:txBody>
      </p:sp>
      <p:sp>
        <p:nvSpPr>
          <p:cNvPr id="7" name="Date Placeholder 6">
            <a:extLst>
              <a:ext uri="{FF2B5EF4-FFF2-40B4-BE49-F238E27FC236}">
                <a16:creationId xmlns:a16="http://schemas.microsoft.com/office/drawing/2014/main" id="{F9D19115-A276-DDAC-F16C-B6597C74B142}"/>
              </a:ext>
            </a:extLst>
          </p:cNvPr>
          <p:cNvSpPr>
            <a:spLocks noGrp="1"/>
          </p:cNvSpPr>
          <p:nvPr>
            <p:ph type="dt" sz="half" idx="10"/>
          </p:nvPr>
        </p:nvSpPr>
        <p:spPr/>
        <p:txBody>
          <a:bodyPr/>
          <a:lstStyle/>
          <a:p>
            <a:pPr>
              <a:defRPr/>
            </a:pPr>
            <a:endParaRPr lang="en-US" dirty="0">
              <a:solidFill>
                <a:srgbClr val="0A531C"/>
              </a:solidFill>
            </a:endParaRPr>
          </a:p>
        </p:txBody>
      </p:sp>
      <p:sp>
        <p:nvSpPr>
          <p:cNvPr id="8" name="Footer Placeholder 7">
            <a:extLst>
              <a:ext uri="{FF2B5EF4-FFF2-40B4-BE49-F238E27FC236}">
                <a16:creationId xmlns:a16="http://schemas.microsoft.com/office/drawing/2014/main" id="{9CD636BF-3961-DCBA-8699-911656C007AD}"/>
              </a:ext>
            </a:extLst>
          </p:cNvPr>
          <p:cNvSpPr>
            <a:spLocks noGrp="1"/>
          </p:cNvSpPr>
          <p:nvPr>
            <p:ph type="ftr" sz="quarter" idx="11"/>
          </p:nvPr>
        </p:nvSpPr>
        <p:spPr/>
        <p:txBody>
          <a:bodyPr/>
          <a:lstStyle/>
          <a:p>
            <a:r>
              <a:rPr lang="en-US" dirty="0"/>
              <a:t>(#)</a:t>
            </a:r>
          </a:p>
        </p:txBody>
      </p:sp>
      <p:sp>
        <p:nvSpPr>
          <p:cNvPr id="10" name="Slide Number Placeholder 9">
            <a:extLst>
              <a:ext uri="{FF2B5EF4-FFF2-40B4-BE49-F238E27FC236}">
                <a16:creationId xmlns:a16="http://schemas.microsoft.com/office/drawing/2014/main" id="{8C57C05C-E4EF-8BEB-74ED-0E9068CC7E56}"/>
              </a:ext>
            </a:extLst>
          </p:cNvPr>
          <p:cNvSpPr>
            <a:spLocks noGrp="1"/>
          </p:cNvSpPr>
          <p:nvPr>
            <p:ph type="sldNum" sz="quarter" idx="12"/>
          </p:nvPr>
        </p:nvSpPr>
        <p:spPr/>
        <p:txBody>
          <a:bodyPr/>
          <a:lstStyle/>
          <a:p>
            <a:fld id="{7E6D87CB-B739-47BA-A865-BFCBCF190D51}" type="slidenum">
              <a:rPr lang="en-US" smtClean="0"/>
              <a:t>‹#›</a:t>
            </a:fld>
            <a:endParaRPr lang="en-US" dirty="0"/>
          </a:p>
        </p:txBody>
      </p:sp>
    </p:spTree>
    <p:extLst>
      <p:ext uri="{BB962C8B-B14F-4D97-AF65-F5344CB8AC3E}">
        <p14:creationId xmlns:p14="http://schemas.microsoft.com/office/powerpoint/2010/main" val="30328276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03200" y="76200"/>
            <a:ext cx="9347200" cy="1066800"/>
          </a:xfrm>
        </p:spPr>
        <p:txBody>
          <a:bodyPr/>
          <a:lstStyle>
            <a:lvl1pPr>
              <a:defRPr>
                <a:latin typeface="Garamond"/>
                <a:cs typeface="Garamond"/>
              </a:defRPr>
            </a:lvl1pPr>
          </a:lstStyle>
          <a:p>
            <a:r>
              <a:rPr lang="en-US" dirty="0"/>
              <a:t>Click to edit Master title style</a:t>
            </a:r>
          </a:p>
        </p:txBody>
      </p:sp>
      <p:sp>
        <p:nvSpPr>
          <p:cNvPr id="2" name="Date Placeholder 3">
            <a:extLst>
              <a:ext uri="{FF2B5EF4-FFF2-40B4-BE49-F238E27FC236}">
                <a16:creationId xmlns:a16="http://schemas.microsoft.com/office/drawing/2014/main" id="{0229BDC1-D52B-BA95-75D3-3318D99E5925}"/>
              </a:ext>
            </a:extLst>
          </p:cNvPr>
          <p:cNvSpPr>
            <a:spLocks noGrp="1"/>
          </p:cNvSpPr>
          <p:nvPr>
            <p:ph type="dt" sz="half" idx="10"/>
          </p:nvPr>
        </p:nvSpPr>
        <p:spPr>
          <a:xfrm>
            <a:off x="0" y="6620509"/>
            <a:ext cx="2844800" cy="233362"/>
          </a:xfrm>
          <a:prstGeom prst="rect">
            <a:avLst/>
          </a:prstGeom>
        </p:spPr>
        <p:txBody>
          <a:bodyPr/>
          <a:lstStyle>
            <a:lvl1pPr>
              <a:defRPr/>
            </a:lvl1pPr>
          </a:lstStyle>
          <a:p>
            <a:pPr>
              <a:defRPr/>
            </a:pPr>
            <a:endParaRPr lang="en-US" dirty="0">
              <a:solidFill>
                <a:srgbClr val="0A531C"/>
              </a:solidFill>
            </a:endParaRPr>
          </a:p>
        </p:txBody>
      </p:sp>
      <p:sp>
        <p:nvSpPr>
          <p:cNvPr id="7" name="Footer Placeholder 4">
            <a:extLst>
              <a:ext uri="{FF2B5EF4-FFF2-40B4-BE49-F238E27FC236}">
                <a16:creationId xmlns:a16="http://schemas.microsoft.com/office/drawing/2014/main" id="{CC4C211E-7C90-997F-43D9-48059F832FAA}"/>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Tree>
    <p:extLst>
      <p:ext uri="{BB962C8B-B14F-4D97-AF65-F5344CB8AC3E}">
        <p14:creationId xmlns:p14="http://schemas.microsoft.com/office/powerpoint/2010/main" val="24040581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03200" y="76200"/>
            <a:ext cx="9347200" cy="1066800"/>
          </a:xfrm>
        </p:spPr>
        <p:txBody>
          <a:bodyPr/>
          <a:lstStyle>
            <a:lvl1pPr>
              <a:defRPr>
                <a:latin typeface="Garamond"/>
                <a:cs typeface="Garamond"/>
              </a:defRPr>
            </a:lvl1pPr>
          </a:lstStyle>
          <a:p>
            <a:r>
              <a:rPr lang="en-US" dirty="0"/>
              <a:t>Click to edit Master title style</a:t>
            </a:r>
          </a:p>
        </p:txBody>
      </p:sp>
      <p:sp>
        <p:nvSpPr>
          <p:cNvPr id="5" name="Date Placeholder 4">
            <a:extLst>
              <a:ext uri="{FF2B5EF4-FFF2-40B4-BE49-F238E27FC236}">
                <a16:creationId xmlns:a16="http://schemas.microsoft.com/office/drawing/2014/main" id="{4B5D5A7C-E8E6-C6FB-CC3E-1A49997F593E}"/>
              </a:ext>
            </a:extLst>
          </p:cNvPr>
          <p:cNvSpPr>
            <a:spLocks noGrp="1"/>
          </p:cNvSpPr>
          <p:nvPr>
            <p:ph type="dt" sz="half" idx="10"/>
          </p:nvPr>
        </p:nvSpPr>
        <p:spPr/>
        <p:txBody>
          <a:bodyPr/>
          <a:lstStyle/>
          <a:p>
            <a:pPr>
              <a:defRPr/>
            </a:pPr>
            <a:endParaRPr lang="en-US" dirty="0">
              <a:solidFill>
                <a:srgbClr val="0A531C"/>
              </a:solidFill>
            </a:endParaRPr>
          </a:p>
        </p:txBody>
      </p:sp>
      <p:sp>
        <p:nvSpPr>
          <p:cNvPr id="7" name="Footer Placeholder 6">
            <a:extLst>
              <a:ext uri="{FF2B5EF4-FFF2-40B4-BE49-F238E27FC236}">
                <a16:creationId xmlns:a16="http://schemas.microsoft.com/office/drawing/2014/main" id="{FD7C0106-6CF1-A82F-1705-E52C3C2CC953}"/>
              </a:ext>
            </a:extLst>
          </p:cNvPr>
          <p:cNvSpPr>
            <a:spLocks noGrp="1"/>
          </p:cNvSpPr>
          <p:nvPr>
            <p:ph type="ftr" sz="quarter" idx="11"/>
          </p:nvPr>
        </p:nvSpPr>
        <p:spPr/>
        <p:txBody>
          <a:bodyPr/>
          <a:lstStyle/>
          <a:p>
            <a:r>
              <a:rPr lang="en-US"/>
              <a:t>(#)</a:t>
            </a:r>
          </a:p>
        </p:txBody>
      </p:sp>
      <p:sp>
        <p:nvSpPr>
          <p:cNvPr id="8" name="Slide Number Placeholder 7">
            <a:extLst>
              <a:ext uri="{FF2B5EF4-FFF2-40B4-BE49-F238E27FC236}">
                <a16:creationId xmlns:a16="http://schemas.microsoft.com/office/drawing/2014/main" id="{A11C21E2-3483-8EAA-5006-810617DF0731}"/>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41037008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Inside Slide - Key Message Op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465882-9367-FF4F-892C-0E1303E5DD66}"/>
              </a:ext>
            </a:extLst>
          </p:cNvPr>
          <p:cNvSpPr/>
          <p:nvPr userDrawn="1"/>
        </p:nvSpPr>
        <p:spPr>
          <a:xfrm>
            <a:off x="11419115" y="6346373"/>
            <a:ext cx="533400" cy="276999"/>
          </a:xfrm>
          <a:prstGeom prst="rect">
            <a:avLst/>
          </a:prstGeom>
        </p:spPr>
        <p:txBody>
          <a:bodyPr wrap="square" anchor="b" anchorCtr="0">
            <a:spAutoFit/>
          </a:bodyPr>
          <a:lstStyle/>
          <a:p>
            <a:pPr algn="r"/>
            <a:fld id="{2823769D-9528-6845-B6EE-928271174710}" type="slidenum">
              <a:rPr lang="en-US" sz="1200">
                <a:solidFill>
                  <a:schemeClr val="tx1">
                    <a:lumMod val="75000"/>
                    <a:lumOff val="25000"/>
                  </a:schemeClr>
                </a:solidFill>
                <a:latin typeface="+mn-lt"/>
                <a:cs typeface="Arial" panose="020B0604020202020204" pitchFamily="34" charset="0"/>
              </a:rPr>
              <a:t>‹#›</a:t>
            </a:fld>
            <a:endParaRPr lang="en-US" sz="1200">
              <a:latin typeface="+mn-lt"/>
            </a:endParaRPr>
          </a:p>
        </p:txBody>
      </p:sp>
      <p:sp>
        <p:nvSpPr>
          <p:cNvPr id="6" name="Text Placeholder 5">
            <a:extLst>
              <a:ext uri="{FF2B5EF4-FFF2-40B4-BE49-F238E27FC236}">
                <a16:creationId xmlns:a16="http://schemas.microsoft.com/office/drawing/2014/main" id="{E1CE3E16-8651-AC4B-94BB-E8611ABBA543}"/>
              </a:ext>
            </a:extLst>
          </p:cNvPr>
          <p:cNvSpPr>
            <a:spLocks noGrp="1"/>
          </p:cNvSpPr>
          <p:nvPr>
            <p:ph type="body" sz="quarter" idx="11"/>
          </p:nvPr>
        </p:nvSpPr>
        <p:spPr>
          <a:xfrm>
            <a:off x="324879" y="372533"/>
            <a:ext cx="11419113" cy="708169"/>
          </a:xfrm>
          <a:prstGeom prst="rect">
            <a:avLst/>
          </a:prstGeom>
        </p:spPr>
        <p:txBody>
          <a:bodyPr/>
          <a:lstStyle>
            <a:lvl1pPr marL="0" indent="0">
              <a:lnSpc>
                <a:spcPct val="100000"/>
              </a:lnSpc>
              <a:buNone/>
              <a:defRPr sz="3733" b="1">
                <a:solidFill>
                  <a:srgbClr val="7E3F49"/>
                </a:solidFill>
                <a:latin typeface="+mn-lt"/>
              </a:defRPr>
            </a:lvl1pPr>
            <a:lvl2pPr>
              <a:defRPr sz="3733" b="1">
                <a:solidFill>
                  <a:srgbClr val="006263"/>
                </a:solidFill>
                <a:latin typeface="Nunito Sans" pitchFamily="2" charset="77"/>
              </a:defRPr>
            </a:lvl2pPr>
            <a:lvl3pPr>
              <a:defRPr sz="3733" b="1">
                <a:solidFill>
                  <a:srgbClr val="006263"/>
                </a:solidFill>
                <a:latin typeface="Nunito Sans" pitchFamily="2" charset="77"/>
              </a:defRPr>
            </a:lvl3pPr>
            <a:lvl4pPr>
              <a:defRPr sz="3733" b="1">
                <a:solidFill>
                  <a:srgbClr val="006263"/>
                </a:solidFill>
                <a:latin typeface="Nunito Sans" pitchFamily="2" charset="77"/>
              </a:defRPr>
            </a:lvl4pPr>
            <a:lvl5pPr>
              <a:defRPr sz="3733" b="1">
                <a:solidFill>
                  <a:srgbClr val="006263"/>
                </a:solidFill>
                <a:latin typeface="Nunito Sans" pitchFamily="2" charset="77"/>
              </a:defRPr>
            </a:lvl5pPr>
          </a:lstStyle>
          <a:p>
            <a:pPr lvl="0"/>
            <a:r>
              <a:rPr lang="en-US"/>
              <a:t>Click to edit Master text styles</a:t>
            </a:r>
          </a:p>
        </p:txBody>
      </p:sp>
      <p:sp>
        <p:nvSpPr>
          <p:cNvPr id="8" name="Text Placeholder 7">
            <a:extLst>
              <a:ext uri="{FF2B5EF4-FFF2-40B4-BE49-F238E27FC236}">
                <a16:creationId xmlns:a16="http://schemas.microsoft.com/office/drawing/2014/main" id="{C8B2E415-D902-994A-81CC-4FAB490953A8}"/>
              </a:ext>
            </a:extLst>
          </p:cNvPr>
          <p:cNvSpPr>
            <a:spLocks noGrp="1"/>
          </p:cNvSpPr>
          <p:nvPr>
            <p:ph type="body" sz="quarter" idx="12"/>
          </p:nvPr>
        </p:nvSpPr>
        <p:spPr>
          <a:xfrm>
            <a:off x="323852" y="2276681"/>
            <a:ext cx="11095567" cy="3950553"/>
          </a:xfrm>
          <a:prstGeom prst="rect">
            <a:avLst/>
          </a:prstGeom>
        </p:spPr>
        <p:txBody>
          <a:bodyPr/>
          <a:lstStyle>
            <a:lvl1pPr>
              <a:lnSpc>
                <a:spcPct val="100000"/>
              </a:lnSpc>
              <a:spcAft>
                <a:spcPts val="800"/>
              </a:spcAft>
              <a:buClr>
                <a:srgbClr val="7E3F49"/>
              </a:buClr>
              <a:defRPr>
                <a:solidFill>
                  <a:schemeClr val="tx1"/>
                </a:solidFill>
                <a:latin typeface="+mn-lt"/>
              </a:defRPr>
            </a:lvl1pPr>
            <a:lvl2pPr>
              <a:lnSpc>
                <a:spcPct val="100000"/>
              </a:lnSpc>
              <a:spcAft>
                <a:spcPts val="800"/>
              </a:spcAft>
              <a:buClr>
                <a:srgbClr val="7E3F49"/>
              </a:buClr>
              <a:defRPr>
                <a:solidFill>
                  <a:schemeClr val="tx1"/>
                </a:solidFill>
                <a:latin typeface="+mn-lt"/>
              </a:defRPr>
            </a:lvl2pPr>
            <a:lvl3pPr>
              <a:lnSpc>
                <a:spcPct val="100000"/>
              </a:lnSpc>
              <a:spcAft>
                <a:spcPts val="800"/>
              </a:spcAft>
              <a:buClr>
                <a:srgbClr val="7E3F49"/>
              </a:buClr>
              <a:defRPr>
                <a:solidFill>
                  <a:schemeClr val="tx1"/>
                </a:solidFill>
                <a:latin typeface="+mn-lt"/>
              </a:defRPr>
            </a:lvl3pPr>
            <a:lvl4pPr>
              <a:lnSpc>
                <a:spcPct val="100000"/>
              </a:lnSpc>
              <a:spcAft>
                <a:spcPts val="800"/>
              </a:spcAft>
              <a:buClr>
                <a:srgbClr val="7E3F49"/>
              </a:buClr>
              <a:defRPr>
                <a:solidFill>
                  <a:schemeClr val="tx1"/>
                </a:solidFill>
                <a:latin typeface="+mn-lt"/>
              </a:defRPr>
            </a:lvl4pPr>
            <a:lvl5pPr>
              <a:lnSpc>
                <a:spcPct val="100000"/>
              </a:lnSpc>
              <a:spcAft>
                <a:spcPts val="800"/>
              </a:spcAft>
              <a:buClr>
                <a:srgbClr val="7E3F49"/>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37DAD3C-9C30-1345-81AB-F0CBBDEDC4FE}"/>
              </a:ext>
            </a:extLst>
          </p:cNvPr>
          <p:cNvSpPr/>
          <p:nvPr userDrawn="1"/>
        </p:nvSpPr>
        <p:spPr>
          <a:xfrm>
            <a:off x="0" y="1099245"/>
            <a:ext cx="12192000" cy="100815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40">
              <a:latin typeface="+mn-lt"/>
            </a:endParaRPr>
          </a:p>
        </p:txBody>
      </p:sp>
      <p:sp>
        <p:nvSpPr>
          <p:cNvPr id="3" name="Text Placeholder 2">
            <a:extLst>
              <a:ext uri="{FF2B5EF4-FFF2-40B4-BE49-F238E27FC236}">
                <a16:creationId xmlns:a16="http://schemas.microsoft.com/office/drawing/2014/main" id="{016B36B0-F8AB-5442-AE30-1DEA8B49BD7A}"/>
              </a:ext>
            </a:extLst>
          </p:cNvPr>
          <p:cNvSpPr>
            <a:spLocks noGrp="1"/>
          </p:cNvSpPr>
          <p:nvPr>
            <p:ph type="body" sz="quarter" idx="13" hasCustomPrompt="1"/>
          </p:nvPr>
        </p:nvSpPr>
        <p:spPr>
          <a:xfrm>
            <a:off x="323852" y="1098552"/>
            <a:ext cx="2372783" cy="1009649"/>
          </a:xfrm>
          <a:prstGeom prst="rect">
            <a:avLst/>
          </a:prstGeom>
        </p:spPr>
        <p:txBody>
          <a:bodyPr anchor="ctr" anchorCtr="0"/>
          <a:lstStyle>
            <a:lvl1pPr marL="0" indent="0" algn="ctr">
              <a:lnSpc>
                <a:spcPct val="100000"/>
              </a:lnSpc>
              <a:buNone/>
              <a:defRPr sz="1733" b="1">
                <a:solidFill>
                  <a:srgbClr val="7E3F49"/>
                </a:solidFill>
                <a:latin typeface="+mn-lt"/>
              </a:defRPr>
            </a:lvl1pPr>
          </a:lstStyle>
          <a:p>
            <a:pPr lvl="0"/>
            <a:r>
              <a:rPr lang="en-US"/>
              <a:t>KEY MESSAGE</a:t>
            </a:r>
          </a:p>
        </p:txBody>
      </p:sp>
      <p:sp>
        <p:nvSpPr>
          <p:cNvPr id="5" name="Text Placeholder 4">
            <a:extLst>
              <a:ext uri="{FF2B5EF4-FFF2-40B4-BE49-F238E27FC236}">
                <a16:creationId xmlns:a16="http://schemas.microsoft.com/office/drawing/2014/main" id="{EB558FF5-9859-6F43-9DE7-6DD9F87C09CE}"/>
              </a:ext>
            </a:extLst>
          </p:cNvPr>
          <p:cNvSpPr>
            <a:spLocks noGrp="1"/>
          </p:cNvSpPr>
          <p:nvPr>
            <p:ph type="body" sz="quarter" idx="14"/>
          </p:nvPr>
        </p:nvSpPr>
        <p:spPr>
          <a:xfrm>
            <a:off x="2696634" y="1098552"/>
            <a:ext cx="9046633" cy="1009649"/>
          </a:xfrm>
          <a:prstGeom prst="rect">
            <a:avLst/>
          </a:prstGeom>
        </p:spPr>
        <p:txBody>
          <a:bodyPr anchor="ctr" anchorCtr="0"/>
          <a:lstStyle>
            <a:lvl1pPr marL="0" indent="0">
              <a:lnSpc>
                <a:spcPct val="100000"/>
              </a:lnSpc>
              <a:buNone/>
              <a:defRPr sz="1467">
                <a:solidFill>
                  <a:schemeClr val="tx1"/>
                </a:solidFill>
                <a:latin typeface="+mn-lt"/>
              </a:defRPr>
            </a:lvl1pPr>
            <a:lvl2pPr marL="457182" indent="0">
              <a:buNone/>
              <a:defRPr sz="1467">
                <a:solidFill>
                  <a:schemeClr val="tx1">
                    <a:lumMod val="75000"/>
                    <a:lumOff val="25000"/>
                  </a:schemeClr>
                </a:solidFill>
                <a:latin typeface="Nunito Sans" pitchFamily="2" charset="77"/>
              </a:defRPr>
            </a:lvl2pPr>
            <a:lvl3pPr marL="914363" indent="0">
              <a:buNone/>
              <a:defRPr sz="1467">
                <a:solidFill>
                  <a:schemeClr val="tx1">
                    <a:lumMod val="75000"/>
                    <a:lumOff val="25000"/>
                  </a:schemeClr>
                </a:solidFill>
                <a:latin typeface="Nunito Sans" pitchFamily="2" charset="77"/>
              </a:defRPr>
            </a:lvl3pPr>
            <a:lvl4pPr marL="1371545" indent="0">
              <a:buNone/>
              <a:defRPr sz="1467">
                <a:solidFill>
                  <a:schemeClr val="tx1">
                    <a:lumMod val="75000"/>
                    <a:lumOff val="25000"/>
                  </a:schemeClr>
                </a:solidFill>
                <a:latin typeface="Nunito Sans" pitchFamily="2" charset="77"/>
              </a:defRPr>
            </a:lvl4pPr>
            <a:lvl5pPr marL="1828727" indent="0">
              <a:buNone/>
              <a:defRPr sz="1467">
                <a:solidFill>
                  <a:schemeClr val="tx1">
                    <a:lumMod val="75000"/>
                    <a:lumOff val="25000"/>
                  </a:schemeClr>
                </a:solidFill>
                <a:latin typeface="Nunito Sans" pitchFamily="2" charset="77"/>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7232493C-C9E2-D14A-907D-12785D0F4C7C}"/>
              </a:ext>
            </a:extLst>
          </p:cNvPr>
          <p:cNvCxnSpPr>
            <a:cxnSpLocks/>
          </p:cNvCxnSpPr>
          <p:nvPr userDrawn="1"/>
        </p:nvCxnSpPr>
        <p:spPr>
          <a:xfrm>
            <a:off x="0" y="6484872"/>
            <a:ext cx="11419115" cy="0"/>
          </a:xfrm>
          <a:prstGeom prst="line">
            <a:avLst/>
          </a:prstGeom>
          <a:ln>
            <a:solidFill>
              <a:srgbClr val="7E3F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812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DF01B4-08FA-22CF-F85E-BF58DD633086}"/>
              </a:ext>
            </a:extLst>
          </p:cNvPr>
          <p:cNvSpPr>
            <a:spLocks noGrp="1"/>
          </p:cNvSpPr>
          <p:nvPr>
            <p:ph type="dt" sz="half" idx="10"/>
          </p:nvPr>
        </p:nvSpPr>
        <p:spPr>
          <a:xfrm>
            <a:off x="0" y="6610349"/>
            <a:ext cx="2844800" cy="237492"/>
          </a:xfrm>
          <a:prstGeom prst="rect">
            <a:avLst/>
          </a:prstGeom>
        </p:spPr>
        <p:txBody>
          <a:bodyPr/>
          <a:lstStyle>
            <a:lvl1pPr>
              <a:defRPr/>
            </a:lvl1pPr>
          </a:lstStyle>
          <a:p>
            <a:pPr>
              <a:defRPr/>
            </a:pPr>
            <a:endParaRPr lang="en-US" dirty="0">
              <a:solidFill>
                <a:srgbClr val="0A531C"/>
              </a:solidFill>
            </a:endParaRPr>
          </a:p>
        </p:txBody>
      </p:sp>
      <p:sp>
        <p:nvSpPr>
          <p:cNvPr id="3" name="Footer Placeholder 4">
            <a:extLst>
              <a:ext uri="{FF2B5EF4-FFF2-40B4-BE49-F238E27FC236}">
                <a16:creationId xmlns:a16="http://schemas.microsoft.com/office/drawing/2014/main" id="{9B307445-4C63-159B-2994-0BCDCE0C56C9}"/>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4" name="Slide Number Placeholder 3">
            <a:extLst>
              <a:ext uri="{FF2B5EF4-FFF2-40B4-BE49-F238E27FC236}">
                <a16:creationId xmlns:a16="http://schemas.microsoft.com/office/drawing/2014/main" id="{8BC7D7D0-6B7B-9E40-62F9-A2F5952C492B}"/>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25529904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339E42A-0924-1532-5509-5FB6CE5A3E55}"/>
              </a:ext>
            </a:extLst>
          </p:cNvPr>
          <p:cNvSpPr>
            <a:spLocks noGrp="1"/>
          </p:cNvSpPr>
          <p:nvPr>
            <p:ph type="dt" sz="half" idx="10"/>
          </p:nvPr>
        </p:nvSpPr>
        <p:spPr>
          <a:xfrm>
            <a:off x="0" y="6600189"/>
            <a:ext cx="2844800" cy="237492"/>
          </a:xfrm>
          <a:prstGeom prst="rect">
            <a:avLst/>
          </a:prstGeom>
        </p:spPr>
        <p:txBody>
          <a:bodyPr/>
          <a:lstStyle>
            <a:lvl1pPr>
              <a:defRPr/>
            </a:lvl1pPr>
          </a:lstStyle>
          <a:p>
            <a:pPr>
              <a:defRPr/>
            </a:pPr>
            <a:endParaRPr lang="en-US" dirty="0">
              <a:solidFill>
                <a:srgbClr val="0A531C"/>
              </a:solidFill>
            </a:endParaRPr>
          </a:p>
        </p:txBody>
      </p:sp>
      <p:sp>
        <p:nvSpPr>
          <p:cNvPr id="6" name="Footer Placeholder 4">
            <a:extLst>
              <a:ext uri="{FF2B5EF4-FFF2-40B4-BE49-F238E27FC236}">
                <a16:creationId xmlns:a16="http://schemas.microsoft.com/office/drawing/2014/main" id="{2ED42908-76B8-9217-E2B9-841FB19E5302}"/>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7" name="Slide Number Placeholder 6">
            <a:extLst>
              <a:ext uri="{FF2B5EF4-FFF2-40B4-BE49-F238E27FC236}">
                <a16:creationId xmlns:a16="http://schemas.microsoft.com/office/drawing/2014/main" id="{065E9A56-FE6D-F4B3-57F9-8DEF66341A7F}"/>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31905560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14D9717-E84B-C521-A542-1F8A695F6551}"/>
              </a:ext>
            </a:extLst>
          </p:cNvPr>
          <p:cNvSpPr>
            <a:spLocks noGrp="1"/>
          </p:cNvSpPr>
          <p:nvPr>
            <p:ph type="dt" sz="half" idx="10"/>
          </p:nvPr>
        </p:nvSpPr>
        <p:spPr>
          <a:xfrm>
            <a:off x="0" y="6610032"/>
            <a:ext cx="2844800" cy="237492"/>
          </a:xfrm>
          <a:prstGeom prst="rect">
            <a:avLst/>
          </a:prstGeom>
        </p:spPr>
        <p:txBody>
          <a:bodyPr/>
          <a:lstStyle>
            <a:lvl1pPr>
              <a:defRPr/>
            </a:lvl1pPr>
          </a:lstStyle>
          <a:p>
            <a:pPr>
              <a:defRPr/>
            </a:pPr>
            <a:endParaRPr lang="en-US" dirty="0">
              <a:solidFill>
                <a:srgbClr val="0A531C"/>
              </a:solidFill>
            </a:endParaRPr>
          </a:p>
        </p:txBody>
      </p:sp>
      <p:sp>
        <p:nvSpPr>
          <p:cNvPr id="6" name="Footer Placeholder 4">
            <a:extLst>
              <a:ext uri="{FF2B5EF4-FFF2-40B4-BE49-F238E27FC236}">
                <a16:creationId xmlns:a16="http://schemas.microsoft.com/office/drawing/2014/main" id="{DDF41AF7-85CC-4997-9BE5-BC874882C316}"/>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7" name="Slide Number Placeholder 6">
            <a:extLst>
              <a:ext uri="{FF2B5EF4-FFF2-40B4-BE49-F238E27FC236}">
                <a16:creationId xmlns:a16="http://schemas.microsoft.com/office/drawing/2014/main" id="{47A9FC56-6919-2C61-F2B5-ADBA5AB2D131}"/>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10082616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C08D8-7585-E54B-022F-B18AE93A4E19}"/>
              </a:ext>
            </a:extLst>
          </p:cNvPr>
          <p:cNvSpPr>
            <a:spLocks noGrp="1"/>
          </p:cNvSpPr>
          <p:nvPr>
            <p:ph type="dt" sz="half" idx="10"/>
          </p:nvPr>
        </p:nvSpPr>
        <p:spPr>
          <a:xfrm>
            <a:off x="0" y="6591299"/>
            <a:ext cx="2844800" cy="237492"/>
          </a:xfrm>
          <a:prstGeom prst="rect">
            <a:avLst/>
          </a:prstGeom>
        </p:spPr>
        <p:txBody>
          <a:bodyPr/>
          <a:lstStyle>
            <a:lvl1pPr>
              <a:defRPr/>
            </a:lvl1pPr>
          </a:lstStyle>
          <a:p>
            <a:pPr>
              <a:defRPr/>
            </a:pPr>
            <a:endParaRPr lang="en-US" dirty="0">
              <a:solidFill>
                <a:srgbClr val="0A531C"/>
              </a:solidFill>
            </a:endParaRPr>
          </a:p>
        </p:txBody>
      </p:sp>
      <p:sp>
        <p:nvSpPr>
          <p:cNvPr id="5" name="Footer Placeholder 4">
            <a:extLst>
              <a:ext uri="{FF2B5EF4-FFF2-40B4-BE49-F238E27FC236}">
                <a16:creationId xmlns:a16="http://schemas.microsoft.com/office/drawing/2014/main" id="{6E458E35-60A2-9156-3163-5E509225EB95}"/>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6" name="Slide Number Placeholder 5">
            <a:extLst>
              <a:ext uri="{FF2B5EF4-FFF2-40B4-BE49-F238E27FC236}">
                <a16:creationId xmlns:a16="http://schemas.microsoft.com/office/drawing/2014/main" id="{B0CB408C-B4EA-EC83-364C-9CC8B0CC269C}"/>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19798014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76201"/>
            <a:ext cx="2844800" cy="6270625"/>
          </a:xfrm>
        </p:spPr>
        <p:txBody>
          <a:bodyPr vert="eaVert"/>
          <a:lstStyle>
            <a:lvl1pPr>
              <a:defRPr>
                <a:latin typeface="Garamond"/>
                <a:cs typeface="Garamond"/>
              </a:defRPr>
            </a:lvl1pPr>
          </a:lstStyle>
          <a:p>
            <a:r>
              <a:rPr lang="en-US" dirty="0"/>
              <a:t>Click to edit Master title style</a:t>
            </a:r>
          </a:p>
        </p:txBody>
      </p:sp>
      <p:sp>
        <p:nvSpPr>
          <p:cNvPr id="3" name="Vertical Text Placeholder 2"/>
          <p:cNvSpPr>
            <a:spLocks noGrp="1"/>
          </p:cNvSpPr>
          <p:nvPr>
            <p:ph type="body" orient="vert" idx="1"/>
          </p:nvPr>
        </p:nvSpPr>
        <p:spPr>
          <a:xfrm>
            <a:off x="203200" y="76201"/>
            <a:ext cx="8331200" cy="62706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C8639CF-1231-DC70-69CB-1F8C66A77BAD}"/>
              </a:ext>
            </a:extLst>
          </p:cNvPr>
          <p:cNvSpPr>
            <a:spLocks noGrp="1"/>
          </p:cNvSpPr>
          <p:nvPr>
            <p:ph type="dt" sz="half" idx="10"/>
          </p:nvPr>
        </p:nvSpPr>
        <p:spPr>
          <a:xfrm>
            <a:off x="0" y="6600188"/>
            <a:ext cx="2844800" cy="237492"/>
          </a:xfrm>
          <a:prstGeom prst="rect">
            <a:avLst/>
          </a:prstGeom>
        </p:spPr>
        <p:txBody>
          <a:bodyPr/>
          <a:lstStyle>
            <a:lvl1pPr>
              <a:defRPr/>
            </a:lvl1pPr>
          </a:lstStyle>
          <a:p>
            <a:pPr>
              <a:defRPr/>
            </a:pPr>
            <a:endParaRPr lang="en-US" dirty="0">
              <a:solidFill>
                <a:srgbClr val="0A531C"/>
              </a:solidFill>
            </a:endParaRPr>
          </a:p>
        </p:txBody>
      </p:sp>
      <p:sp>
        <p:nvSpPr>
          <p:cNvPr id="5" name="Footer Placeholder 4">
            <a:extLst>
              <a:ext uri="{FF2B5EF4-FFF2-40B4-BE49-F238E27FC236}">
                <a16:creationId xmlns:a16="http://schemas.microsoft.com/office/drawing/2014/main" id="{2BA6F80A-2A75-137B-F816-D04794E081BC}"/>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6" name="Slide Number Placeholder 5">
            <a:extLst>
              <a:ext uri="{FF2B5EF4-FFF2-40B4-BE49-F238E27FC236}">
                <a16:creationId xmlns:a16="http://schemas.microsoft.com/office/drawing/2014/main" id="{4431D20E-B5DD-7A27-BB39-177A1EC8AE31}"/>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33598654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Inside Slide - Key Message Op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78DFC4-E31B-AE49-9316-063A0CDAB198}"/>
              </a:ext>
            </a:extLst>
          </p:cNvPr>
          <p:cNvSpPr/>
          <p:nvPr userDrawn="1"/>
        </p:nvSpPr>
        <p:spPr>
          <a:xfrm>
            <a:off x="0" y="5101189"/>
            <a:ext cx="12192000" cy="100815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40">
              <a:latin typeface="+mn-lt"/>
            </a:endParaRPr>
          </a:p>
        </p:txBody>
      </p:sp>
      <p:sp>
        <p:nvSpPr>
          <p:cNvPr id="10" name="Rectangle 9">
            <a:extLst>
              <a:ext uri="{FF2B5EF4-FFF2-40B4-BE49-F238E27FC236}">
                <a16:creationId xmlns:a16="http://schemas.microsoft.com/office/drawing/2014/main" id="{05465882-9367-FF4F-892C-0E1303E5DD66}"/>
              </a:ext>
            </a:extLst>
          </p:cNvPr>
          <p:cNvSpPr/>
          <p:nvPr userDrawn="1"/>
        </p:nvSpPr>
        <p:spPr>
          <a:xfrm>
            <a:off x="11419115" y="6346373"/>
            <a:ext cx="533400" cy="276999"/>
          </a:xfrm>
          <a:prstGeom prst="rect">
            <a:avLst/>
          </a:prstGeom>
        </p:spPr>
        <p:txBody>
          <a:bodyPr wrap="square" anchor="b" anchorCtr="0">
            <a:spAutoFit/>
          </a:bodyPr>
          <a:lstStyle/>
          <a:p>
            <a:pPr algn="r"/>
            <a:fld id="{2823769D-9528-6845-B6EE-928271174710}" type="slidenum">
              <a:rPr lang="en-US" sz="1200">
                <a:solidFill>
                  <a:schemeClr val="tx1">
                    <a:lumMod val="75000"/>
                    <a:lumOff val="25000"/>
                  </a:schemeClr>
                </a:solidFill>
                <a:latin typeface="+mn-lt"/>
                <a:cs typeface="Arial" panose="020B0604020202020204" pitchFamily="34" charset="0"/>
              </a:rPr>
              <a:t>‹#›</a:t>
            </a:fld>
            <a:endParaRPr lang="en-US" sz="1200">
              <a:latin typeface="+mn-lt"/>
            </a:endParaRPr>
          </a:p>
        </p:txBody>
      </p:sp>
      <p:sp>
        <p:nvSpPr>
          <p:cNvPr id="6" name="Text Placeholder 5">
            <a:extLst>
              <a:ext uri="{FF2B5EF4-FFF2-40B4-BE49-F238E27FC236}">
                <a16:creationId xmlns:a16="http://schemas.microsoft.com/office/drawing/2014/main" id="{E1CE3E16-8651-AC4B-94BB-E8611ABBA543}"/>
              </a:ext>
            </a:extLst>
          </p:cNvPr>
          <p:cNvSpPr>
            <a:spLocks noGrp="1"/>
          </p:cNvSpPr>
          <p:nvPr>
            <p:ph type="body" sz="quarter" idx="11"/>
          </p:nvPr>
        </p:nvSpPr>
        <p:spPr>
          <a:xfrm>
            <a:off x="324879" y="372533"/>
            <a:ext cx="11419113" cy="708169"/>
          </a:xfrm>
          <a:prstGeom prst="rect">
            <a:avLst/>
          </a:prstGeom>
        </p:spPr>
        <p:txBody>
          <a:bodyPr/>
          <a:lstStyle>
            <a:lvl1pPr marL="0" indent="0">
              <a:lnSpc>
                <a:spcPct val="100000"/>
              </a:lnSpc>
              <a:buNone/>
              <a:defRPr sz="3733" b="1">
                <a:solidFill>
                  <a:srgbClr val="7E3F49"/>
                </a:solidFill>
                <a:latin typeface="+mn-lt"/>
              </a:defRPr>
            </a:lvl1pPr>
            <a:lvl2pPr>
              <a:defRPr sz="3733" b="1">
                <a:solidFill>
                  <a:srgbClr val="006263"/>
                </a:solidFill>
                <a:latin typeface="Nunito Sans" pitchFamily="2" charset="77"/>
              </a:defRPr>
            </a:lvl2pPr>
            <a:lvl3pPr>
              <a:defRPr sz="3733" b="1">
                <a:solidFill>
                  <a:srgbClr val="006263"/>
                </a:solidFill>
                <a:latin typeface="Nunito Sans" pitchFamily="2" charset="77"/>
              </a:defRPr>
            </a:lvl3pPr>
            <a:lvl4pPr>
              <a:defRPr sz="3733" b="1">
                <a:solidFill>
                  <a:srgbClr val="006263"/>
                </a:solidFill>
                <a:latin typeface="Nunito Sans" pitchFamily="2" charset="77"/>
              </a:defRPr>
            </a:lvl4pPr>
            <a:lvl5pPr>
              <a:defRPr sz="3733" b="1">
                <a:solidFill>
                  <a:srgbClr val="006263"/>
                </a:solidFill>
                <a:latin typeface="Nunito Sans" pitchFamily="2" charset="77"/>
              </a:defRPr>
            </a:lvl5pPr>
          </a:lstStyle>
          <a:p>
            <a:pPr lvl="0"/>
            <a:r>
              <a:rPr lang="en-US"/>
              <a:t>Click to edit Master text styles</a:t>
            </a:r>
          </a:p>
        </p:txBody>
      </p:sp>
      <p:sp>
        <p:nvSpPr>
          <p:cNvPr id="3" name="Text Placeholder 2">
            <a:extLst>
              <a:ext uri="{FF2B5EF4-FFF2-40B4-BE49-F238E27FC236}">
                <a16:creationId xmlns:a16="http://schemas.microsoft.com/office/drawing/2014/main" id="{016B36B0-F8AB-5442-AE30-1DEA8B49BD7A}"/>
              </a:ext>
            </a:extLst>
          </p:cNvPr>
          <p:cNvSpPr>
            <a:spLocks noGrp="1"/>
          </p:cNvSpPr>
          <p:nvPr>
            <p:ph type="body" sz="quarter" idx="13" hasCustomPrompt="1"/>
          </p:nvPr>
        </p:nvSpPr>
        <p:spPr>
          <a:xfrm>
            <a:off x="323852" y="5098215"/>
            <a:ext cx="2372783" cy="1009649"/>
          </a:xfrm>
          <a:prstGeom prst="rect">
            <a:avLst/>
          </a:prstGeom>
        </p:spPr>
        <p:txBody>
          <a:bodyPr anchor="ctr" anchorCtr="0"/>
          <a:lstStyle>
            <a:lvl1pPr marL="0" indent="0" algn="ctr">
              <a:lnSpc>
                <a:spcPct val="100000"/>
              </a:lnSpc>
              <a:buNone/>
              <a:defRPr sz="1733" b="1">
                <a:solidFill>
                  <a:srgbClr val="7E3F49"/>
                </a:solidFill>
                <a:latin typeface="+mn-lt"/>
              </a:defRPr>
            </a:lvl1pPr>
          </a:lstStyle>
          <a:p>
            <a:pPr lvl="0"/>
            <a:r>
              <a:rPr lang="en-US"/>
              <a:t>KEY MESSAGE</a:t>
            </a:r>
          </a:p>
        </p:txBody>
      </p:sp>
      <p:sp>
        <p:nvSpPr>
          <p:cNvPr id="5" name="Text Placeholder 4">
            <a:extLst>
              <a:ext uri="{FF2B5EF4-FFF2-40B4-BE49-F238E27FC236}">
                <a16:creationId xmlns:a16="http://schemas.microsoft.com/office/drawing/2014/main" id="{EB558FF5-9859-6F43-9DE7-6DD9F87C09CE}"/>
              </a:ext>
            </a:extLst>
          </p:cNvPr>
          <p:cNvSpPr>
            <a:spLocks noGrp="1"/>
          </p:cNvSpPr>
          <p:nvPr>
            <p:ph type="body" sz="quarter" idx="14"/>
          </p:nvPr>
        </p:nvSpPr>
        <p:spPr>
          <a:xfrm>
            <a:off x="2696634" y="5098215"/>
            <a:ext cx="8722482" cy="1009649"/>
          </a:xfrm>
          <a:prstGeom prst="rect">
            <a:avLst/>
          </a:prstGeom>
        </p:spPr>
        <p:txBody>
          <a:bodyPr anchor="ctr" anchorCtr="0"/>
          <a:lstStyle>
            <a:lvl1pPr marL="0" indent="0">
              <a:lnSpc>
                <a:spcPct val="100000"/>
              </a:lnSpc>
              <a:buNone/>
              <a:defRPr sz="1467">
                <a:solidFill>
                  <a:schemeClr val="tx1"/>
                </a:solidFill>
                <a:latin typeface="+mn-lt"/>
              </a:defRPr>
            </a:lvl1pPr>
            <a:lvl2pPr marL="457182" indent="0">
              <a:buNone/>
              <a:defRPr sz="1467">
                <a:solidFill>
                  <a:schemeClr val="tx1">
                    <a:lumMod val="75000"/>
                    <a:lumOff val="25000"/>
                  </a:schemeClr>
                </a:solidFill>
                <a:latin typeface="Nunito Sans" pitchFamily="2" charset="77"/>
              </a:defRPr>
            </a:lvl2pPr>
            <a:lvl3pPr marL="914363" indent="0">
              <a:buNone/>
              <a:defRPr sz="1467">
                <a:solidFill>
                  <a:schemeClr val="tx1">
                    <a:lumMod val="75000"/>
                    <a:lumOff val="25000"/>
                  </a:schemeClr>
                </a:solidFill>
                <a:latin typeface="Nunito Sans" pitchFamily="2" charset="77"/>
              </a:defRPr>
            </a:lvl3pPr>
            <a:lvl4pPr marL="1371545" indent="0">
              <a:buNone/>
              <a:defRPr sz="1467">
                <a:solidFill>
                  <a:schemeClr val="tx1">
                    <a:lumMod val="75000"/>
                    <a:lumOff val="25000"/>
                  </a:schemeClr>
                </a:solidFill>
                <a:latin typeface="Nunito Sans" pitchFamily="2" charset="77"/>
              </a:defRPr>
            </a:lvl4pPr>
            <a:lvl5pPr marL="1828727" indent="0">
              <a:buNone/>
              <a:defRPr sz="1467">
                <a:solidFill>
                  <a:schemeClr val="tx1">
                    <a:lumMod val="75000"/>
                    <a:lumOff val="25000"/>
                  </a:schemeClr>
                </a:solidFill>
                <a:latin typeface="Nunito Sans" pitchFamily="2" charset="77"/>
              </a:defRPr>
            </a:lvl5pPr>
          </a:lstStyle>
          <a:p>
            <a:pPr lvl="0"/>
            <a:r>
              <a:rPr lang="en-US"/>
              <a:t>Click to edit Master text styles</a:t>
            </a:r>
          </a:p>
        </p:txBody>
      </p:sp>
      <p:sp>
        <p:nvSpPr>
          <p:cNvPr id="11" name="Text Placeholder 7">
            <a:extLst>
              <a:ext uri="{FF2B5EF4-FFF2-40B4-BE49-F238E27FC236}">
                <a16:creationId xmlns:a16="http://schemas.microsoft.com/office/drawing/2014/main" id="{F8BFA1AC-5FD3-664B-AEFF-9C650D67AD45}"/>
              </a:ext>
            </a:extLst>
          </p:cNvPr>
          <p:cNvSpPr>
            <a:spLocks noGrp="1"/>
          </p:cNvSpPr>
          <p:nvPr>
            <p:ph type="body" sz="quarter" idx="12"/>
          </p:nvPr>
        </p:nvSpPr>
        <p:spPr>
          <a:xfrm>
            <a:off x="323852" y="1080702"/>
            <a:ext cx="11095567" cy="4016028"/>
          </a:xfrm>
          <a:prstGeom prst="rect">
            <a:avLst/>
          </a:prstGeom>
        </p:spPr>
        <p:txBody>
          <a:bodyPr/>
          <a:lstStyle>
            <a:lvl1pPr>
              <a:lnSpc>
                <a:spcPct val="100000"/>
              </a:lnSpc>
              <a:spcAft>
                <a:spcPts val="800"/>
              </a:spcAft>
              <a:buClr>
                <a:srgbClr val="7E3F49"/>
              </a:buClr>
              <a:defRPr>
                <a:solidFill>
                  <a:schemeClr val="tx1"/>
                </a:solidFill>
                <a:latin typeface="+mn-lt"/>
              </a:defRPr>
            </a:lvl1pPr>
            <a:lvl2pPr>
              <a:lnSpc>
                <a:spcPct val="100000"/>
              </a:lnSpc>
              <a:spcAft>
                <a:spcPts val="800"/>
              </a:spcAft>
              <a:buClr>
                <a:srgbClr val="7E3F49"/>
              </a:buClr>
              <a:defRPr>
                <a:solidFill>
                  <a:schemeClr val="tx1"/>
                </a:solidFill>
                <a:latin typeface="+mn-lt"/>
              </a:defRPr>
            </a:lvl2pPr>
            <a:lvl3pPr>
              <a:lnSpc>
                <a:spcPct val="100000"/>
              </a:lnSpc>
              <a:spcAft>
                <a:spcPts val="800"/>
              </a:spcAft>
              <a:buClr>
                <a:srgbClr val="7E3F49"/>
              </a:buClr>
              <a:defRPr>
                <a:solidFill>
                  <a:schemeClr val="tx1"/>
                </a:solidFill>
                <a:latin typeface="+mn-lt"/>
              </a:defRPr>
            </a:lvl3pPr>
            <a:lvl4pPr>
              <a:lnSpc>
                <a:spcPct val="100000"/>
              </a:lnSpc>
              <a:spcAft>
                <a:spcPts val="800"/>
              </a:spcAft>
              <a:buClr>
                <a:srgbClr val="7E3F49"/>
              </a:buClr>
              <a:defRPr>
                <a:solidFill>
                  <a:schemeClr val="tx1"/>
                </a:solidFill>
                <a:latin typeface="+mn-lt"/>
              </a:defRPr>
            </a:lvl4pPr>
            <a:lvl5pPr>
              <a:lnSpc>
                <a:spcPct val="100000"/>
              </a:lnSpc>
              <a:spcAft>
                <a:spcPts val="800"/>
              </a:spcAft>
              <a:buClr>
                <a:srgbClr val="7E3F49"/>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984A10D3-6412-C045-8F0A-283AD1264085}"/>
              </a:ext>
            </a:extLst>
          </p:cNvPr>
          <p:cNvCxnSpPr>
            <a:cxnSpLocks/>
          </p:cNvCxnSpPr>
          <p:nvPr userDrawn="1"/>
        </p:nvCxnSpPr>
        <p:spPr>
          <a:xfrm>
            <a:off x="0" y="6484872"/>
            <a:ext cx="11419115" cy="0"/>
          </a:xfrm>
          <a:prstGeom prst="line">
            <a:avLst/>
          </a:prstGeom>
          <a:ln>
            <a:solidFill>
              <a:srgbClr val="7E3F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795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Inside Slide - Key Message Opt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9294955-1952-7F43-B26E-4FDF1F5357EE}"/>
              </a:ext>
            </a:extLst>
          </p:cNvPr>
          <p:cNvSpPr/>
          <p:nvPr userDrawn="1"/>
        </p:nvSpPr>
        <p:spPr>
          <a:xfrm>
            <a:off x="8679051" y="2"/>
            <a:ext cx="2727702" cy="618245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40">
              <a:latin typeface="+mn-lt"/>
            </a:endParaRPr>
          </a:p>
        </p:txBody>
      </p:sp>
      <p:sp>
        <p:nvSpPr>
          <p:cNvPr id="10" name="Rectangle 9">
            <a:extLst>
              <a:ext uri="{FF2B5EF4-FFF2-40B4-BE49-F238E27FC236}">
                <a16:creationId xmlns:a16="http://schemas.microsoft.com/office/drawing/2014/main" id="{05465882-9367-FF4F-892C-0E1303E5DD66}"/>
              </a:ext>
            </a:extLst>
          </p:cNvPr>
          <p:cNvSpPr/>
          <p:nvPr userDrawn="1"/>
        </p:nvSpPr>
        <p:spPr>
          <a:xfrm>
            <a:off x="11419115" y="6346373"/>
            <a:ext cx="533400" cy="276999"/>
          </a:xfrm>
          <a:prstGeom prst="rect">
            <a:avLst/>
          </a:prstGeom>
        </p:spPr>
        <p:txBody>
          <a:bodyPr wrap="square" anchor="b" anchorCtr="0">
            <a:spAutoFit/>
          </a:bodyPr>
          <a:lstStyle/>
          <a:p>
            <a:pPr algn="r"/>
            <a:fld id="{2823769D-9528-6845-B6EE-928271174710}" type="slidenum">
              <a:rPr lang="en-US" sz="1200">
                <a:solidFill>
                  <a:schemeClr val="tx1">
                    <a:lumMod val="75000"/>
                    <a:lumOff val="25000"/>
                  </a:schemeClr>
                </a:solidFill>
                <a:latin typeface="+mn-lt"/>
                <a:cs typeface="Arial" panose="020B0604020202020204" pitchFamily="34" charset="0"/>
              </a:rPr>
              <a:t>‹#›</a:t>
            </a:fld>
            <a:endParaRPr lang="en-US" sz="1200">
              <a:latin typeface="+mn-lt"/>
            </a:endParaRPr>
          </a:p>
        </p:txBody>
      </p:sp>
      <p:sp>
        <p:nvSpPr>
          <p:cNvPr id="6" name="Text Placeholder 5">
            <a:extLst>
              <a:ext uri="{FF2B5EF4-FFF2-40B4-BE49-F238E27FC236}">
                <a16:creationId xmlns:a16="http://schemas.microsoft.com/office/drawing/2014/main" id="{E1CE3E16-8651-AC4B-94BB-E8611ABBA543}"/>
              </a:ext>
            </a:extLst>
          </p:cNvPr>
          <p:cNvSpPr>
            <a:spLocks noGrp="1"/>
          </p:cNvSpPr>
          <p:nvPr>
            <p:ph type="body" sz="quarter" idx="11"/>
          </p:nvPr>
        </p:nvSpPr>
        <p:spPr>
          <a:xfrm>
            <a:off x="324880" y="372533"/>
            <a:ext cx="8194816" cy="708169"/>
          </a:xfrm>
          <a:prstGeom prst="rect">
            <a:avLst/>
          </a:prstGeom>
        </p:spPr>
        <p:txBody>
          <a:bodyPr/>
          <a:lstStyle>
            <a:lvl1pPr marL="0" indent="0">
              <a:lnSpc>
                <a:spcPct val="100000"/>
              </a:lnSpc>
              <a:buNone/>
              <a:defRPr sz="3733" b="1">
                <a:solidFill>
                  <a:srgbClr val="7E3F49"/>
                </a:solidFill>
                <a:latin typeface="+mn-lt"/>
              </a:defRPr>
            </a:lvl1pPr>
            <a:lvl2pPr>
              <a:defRPr sz="3733" b="1">
                <a:solidFill>
                  <a:srgbClr val="006263"/>
                </a:solidFill>
                <a:latin typeface="Nunito Sans" pitchFamily="2" charset="77"/>
              </a:defRPr>
            </a:lvl2pPr>
            <a:lvl3pPr>
              <a:defRPr sz="3733" b="1">
                <a:solidFill>
                  <a:srgbClr val="006263"/>
                </a:solidFill>
                <a:latin typeface="Nunito Sans" pitchFamily="2" charset="77"/>
              </a:defRPr>
            </a:lvl3pPr>
            <a:lvl4pPr>
              <a:defRPr sz="3733" b="1">
                <a:solidFill>
                  <a:srgbClr val="006263"/>
                </a:solidFill>
                <a:latin typeface="Nunito Sans" pitchFamily="2" charset="77"/>
              </a:defRPr>
            </a:lvl4pPr>
            <a:lvl5pPr>
              <a:defRPr sz="3733" b="1">
                <a:solidFill>
                  <a:srgbClr val="006263"/>
                </a:solidFill>
                <a:latin typeface="Nunito Sans" pitchFamily="2" charset="77"/>
              </a:defRPr>
            </a:lvl5pPr>
          </a:lstStyle>
          <a:p>
            <a:pPr lvl="0"/>
            <a:r>
              <a:rPr lang="en-US"/>
              <a:t>Click to edit Master text styles</a:t>
            </a:r>
          </a:p>
        </p:txBody>
      </p:sp>
      <p:sp>
        <p:nvSpPr>
          <p:cNvPr id="5" name="Text Placeholder 4">
            <a:extLst>
              <a:ext uri="{FF2B5EF4-FFF2-40B4-BE49-F238E27FC236}">
                <a16:creationId xmlns:a16="http://schemas.microsoft.com/office/drawing/2014/main" id="{EB558FF5-9859-6F43-9DE7-6DD9F87C09CE}"/>
              </a:ext>
            </a:extLst>
          </p:cNvPr>
          <p:cNvSpPr>
            <a:spLocks noGrp="1"/>
          </p:cNvSpPr>
          <p:nvPr>
            <p:ph type="body" sz="quarter" idx="14"/>
          </p:nvPr>
        </p:nvSpPr>
        <p:spPr>
          <a:xfrm>
            <a:off x="8819979" y="771438"/>
            <a:ext cx="2418268" cy="5338267"/>
          </a:xfrm>
          <a:prstGeom prst="rect">
            <a:avLst/>
          </a:prstGeom>
        </p:spPr>
        <p:txBody>
          <a:bodyPr anchor="t" anchorCtr="0"/>
          <a:lstStyle>
            <a:lvl1pPr marL="0" indent="0" algn="l">
              <a:lnSpc>
                <a:spcPct val="100000"/>
              </a:lnSpc>
              <a:buNone/>
              <a:defRPr sz="1467">
                <a:solidFill>
                  <a:schemeClr val="tx1"/>
                </a:solidFill>
                <a:latin typeface="+mn-lt"/>
              </a:defRPr>
            </a:lvl1pPr>
            <a:lvl2pPr marL="457182" indent="0">
              <a:buNone/>
              <a:defRPr sz="1467">
                <a:solidFill>
                  <a:schemeClr val="tx1">
                    <a:lumMod val="75000"/>
                    <a:lumOff val="25000"/>
                  </a:schemeClr>
                </a:solidFill>
                <a:latin typeface="Nunito Sans" pitchFamily="2" charset="77"/>
              </a:defRPr>
            </a:lvl2pPr>
            <a:lvl3pPr marL="914363" indent="0">
              <a:buNone/>
              <a:defRPr sz="1467">
                <a:solidFill>
                  <a:schemeClr val="tx1">
                    <a:lumMod val="75000"/>
                    <a:lumOff val="25000"/>
                  </a:schemeClr>
                </a:solidFill>
                <a:latin typeface="Nunito Sans" pitchFamily="2" charset="77"/>
              </a:defRPr>
            </a:lvl3pPr>
            <a:lvl4pPr marL="1371545" indent="0">
              <a:buNone/>
              <a:defRPr sz="1467">
                <a:solidFill>
                  <a:schemeClr val="tx1">
                    <a:lumMod val="75000"/>
                    <a:lumOff val="25000"/>
                  </a:schemeClr>
                </a:solidFill>
                <a:latin typeface="Nunito Sans" pitchFamily="2" charset="77"/>
              </a:defRPr>
            </a:lvl4pPr>
            <a:lvl5pPr marL="1828727" indent="0">
              <a:buNone/>
              <a:defRPr sz="1467">
                <a:solidFill>
                  <a:schemeClr val="tx1">
                    <a:lumMod val="75000"/>
                    <a:lumOff val="25000"/>
                  </a:schemeClr>
                </a:solidFill>
                <a:latin typeface="Nunito Sans" pitchFamily="2" charset="77"/>
              </a:defRPr>
            </a:lvl5pPr>
          </a:lstStyle>
          <a:p>
            <a:pPr lvl="0"/>
            <a:r>
              <a:rPr lang="en-US"/>
              <a:t>Click to edit Master text styles</a:t>
            </a:r>
          </a:p>
        </p:txBody>
      </p:sp>
      <p:sp>
        <p:nvSpPr>
          <p:cNvPr id="11" name="Text Placeholder 7">
            <a:extLst>
              <a:ext uri="{FF2B5EF4-FFF2-40B4-BE49-F238E27FC236}">
                <a16:creationId xmlns:a16="http://schemas.microsoft.com/office/drawing/2014/main" id="{F8BFA1AC-5FD3-664B-AEFF-9C650D67AD45}"/>
              </a:ext>
            </a:extLst>
          </p:cNvPr>
          <p:cNvSpPr>
            <a:spLocks noGrp="1"/>
          </p:cNvSpPr>
          <p:nvPr>
            <p:ph type="body" sz="quarter" idx="12"/>
          </p:nvPr>
        </p:nvSpPr>
        <p:spPr>
          <a:xfrm>
            <a:off x="323852" y="1080701"/>
            <a:ext cx="8195844" cy="5234889"/>
          </a:xfrm>
          <a:prstGeom prst="rect">
            <a:avLst/>
          </a:prstGeom>
        </p:spPr>
        <p:txBody>
          <a:bodyPr/>
          <a:lstStyle>
            <a:lvl1pPr>
              <a:lnSpc>
                <a:spcPct val="100000"/>
              </a:lnSpc>
              <a:spcAft>
                <a:spcPts val="800"/>
              </a:spcAft>
              <a:buClr>
                <a:srgbClr val="7E3F49"/>
              </a:buClr>
              <a:defRPr>
                <a:solidFill>
                  <a:schemeClr val="tx1"/>
                </a:solidFill>
                <a:latin typeface="+mn-lt"/>
              </a:defRPr>
            </a:lvl1pPr>
            <a:lvl2pPr>
              <a:lnSpc>
                <a:spcPct val="100000"/>
              </a:lnSpc>
              <a:spcAft>
                <a:spcPts val="800"/>
              </a:spcAft>
              <a:buClr>
                <a:srgbClr val="7E3F49"/>
              </a:buClr>
              <a:defRPr>
                <a:solidFill>
                  <a:schemeClr val="tx1"/>
                </a:solidFill>
                <a:latin typeface="+mn-lt"/>
              </a:defRPr>
            </a:lvl2pPr>
            <a:lvl3pPr>
              <a:lnSpc>
                <a:spcPct val="100000"/>
              </a:lnSpc>
              <a:spcAft>
                <a:spcPts val="800"/>
              </a:spcAft>
              <a:buClr>
                <a:srgbClr val="7E3F49"/>
              </a:buClr>
              <a:defRPr>
                <a:solidFill>
                  <a:schemeClr val="tx1"/>
                </a:solidFill>
                <a:latin typeface="+mn-lt"/>
              </a:defRPr>
            </a:lvl3pPr>
            <a:lvl4pPr>
              <a:lnSpc>
                <a:spcPct val="100000"/>
              </a:lnSpc>
              <a:spcAft>
                <a:spcPts val="800"/>
              </a:spcAft>
              <a:buClr>
                <a:srgbClr val="7E3F49"/>
              </a:buClr>
              <a:defRPr>
                <a:solidFill>
                  <a:schemeClr val="tx1"/>
                </a:solidFill>
                <a:latin typeface="+mn-lt"/>
              </a:defRPr>
            </a:lvl4pPr>
            <a:lvl5pPr>
              <a:lnSpc>
                <a:spcPct val="100000"/>
              </a:lnSpc>
              <a:spcAft>
                <a:spcPts val="800"/>
              </a:spcAft>
              <a:buClr>
                <a:srgbClr val="7E3F49"/>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016B36B0-F8AB-5442-AE30-1DEA8B49BD7A}"/>
              </a:ext>
            </a:extLst>
          </p:cNvPr>
          <p:cNvSpPr>
            <a:spLocks noGrp="1"/>
          </p:cNvSpPr>
          <p:nvPr>
            <p:ph type="body" sz="quarter" idx="13" hasCustomPrompt="1"/>
          </p:nvPr>
        </p:nvSpPr>
        <p:spPr>
          <a:xfrm>
            <a:off x="8829128" y="403841"/>
            <a:ext cx="2418268" cy="301695"/>
          </a:xfrm>
          <a:prstGeom prst="rect">
            <a:avLst/>
          </a:prstGeom>
        </p:spPr>
        <p:txBody>
          <a:bodyPr anchor="ctr" anchorCtr="0"/>
          <a:lstStyle>
            <a:lvl1pPr marL="0" indent="0" algn="l">
              <a:lnSpc>
                <a:spcPct val="100000"/>
              </a:lnSpc>
              <a:buNone/>
              <a:defRPr sz="1733" b="1">
                <a:solidFill>
                  <a:srgbClr val="7E3F49"/>
                </a:solidFill>
                <a:latin typeface="+mn-lt"/>
              </a:defRPr>
            </a:lvl1pPr>
          </a:lstStyle>
          <a:p>
            <a:pPr lvl="0"/>
            <a:r>
              <a:rPr lang="en-US"/>
              <a:t>KEY MESSAGE</a:t>
            </a:r>
          </a:p>
        </p:txBody>
      </p:sp>
      <p:cxnSp>
        <p:nvCxnSpPr>
          <p:cNvPr id="9" name="Straight Connector 8">
            <a:extLst>
              <a:ext uri="{FF2B5EF4-FFF2-40B4-BE49-F238E27FC236}">
                <a16:creationId xmlns:a16="http://schemas.microsoft.com/office/drawing/2014/main" id="{F2603F80-8BF9-5541-BB90-C3442FB1FED0}"/>
              </a:ext>
            </a:extLst>
          </p:cNvPr>
          <p:cNvCxnSpPr>
            <a:cxnSpLocks/>
          </p:cNvCxnSpPr>
          <p:nvPr userDrawn="1"/>
        </p:nvCxnSpPr>
        <p:spPr>
          <a:xfrm>
            <a:off x="0" y="6484872"/>
            <a:ext cx="11419115" cy="0"/>
          </a:xfrm>
          <a:prstGeom prst="line">
            <a:avLst/>
          </a:prstGeom>
          <a:ln>
            <a:solidFill>
              <a:srgbClr val="7E3F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21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71600" y="4772025"/>
            <a:ext cx="9855200" cy="832645"/>
          </a:xfrm>
        </p:spPr>
        <p:txBody>
          <a:bodyPr anchor="t">
            <a:noAutofit/>
          </a:bodyPr>
          <a:lstStyle>
            <a:lvl1pPr algn="ctr">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5604669"/>
            <a:ext cx="9855200" cy="862806"/>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EDF0D71E-8DCA-4CAB-B0C6-8971A2AF5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5788" y="6187093"/>
            <a:ext cx="1353312" cy="369529"/>
          </a:xfrm>
          <a:prstGeom prst="rect">
            <a:avLst/>
          </a:prstGeom>
        </p:spPr>
      </p:pic>
    </p:spTree>
    <p:extLst>
      <p:ext uri="{BB962C8B-B14F-4D97-AF65-F5344CB8AC3E}">
        <p14:creationId xmlns:p14="http://schemas.microsoft.com/office/powerpoint/2010/main" val="285265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C14B928-BBCA-4C08-8DF1-C88E496C7924}"/>
              </a:ext>
            </a:extLst>
          </p:cNvPr>
          <p:cNvGraphicFramePr>
            <a:graphicFrameLocks noChangeAspect="1"/>
          </p:cNvGraphicFramePr>
          <p:nvPr userDrawn="1">
            <p:custDataLst>
              <p:tags r:id="rId1"/>
            </p:custDataLst>
            <p:extLst>
              <p:ext uri="{D42A27DB-BD31-4B8C-83A1-F6EECF244321}">
                <p14:modId xmlns:p14="http://schemas.microsoft.com/office/powerpoint/2010/main" val="1647136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a:extLst>
                          <a:ext uri="{FF2B5EF4-FFF2-40B4-BE49-F238E27FC236}">
                            <a16:creationId xmlns:a16="http://schemas.microsoft.com/office/drawing/2014/main" id="{8C14B928-BBCA-4C08-8DF1-C88E496C79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lIns="0" tIns="45720" rIns="91440" bIns="45720" rtlCol="0" anchor="ctr">
            <a:normAutofit/>
          </a:bodyPr>
          <a:lstStyle>
            <a:lvl1pPr>
              <a:defRPr lang="en-US" b="1">
                <a:solidFill>
                  <a:schemeClr val="tx1">
                    <a:lumMod val="50000"/>
                    <a:lumOff val="50000"/>
                  </a:schemeClr>
                </a:solidFill>
              </a:defRPr>
            </a:lvl1pPr>
          </a:lstStyle>
          <a:p>
            <a:pPr lvl="0"/>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461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D63E619-1687-4662-9C31-FB06D22D499A}"/>
              </a:ext>
            </a:extLst>
          </p:cNvPr>
          <p:cNvGraphicFramePr>
            <a:graphicFrameLocks noChangeAspect="1"/>
          </p:cNvGraphicFramePr>
          <p:nvPr userDrawn="1">
            <p:custDataLst>
              <p:tags r:id="rId1"/>
            </p:custDataLst>
            <p:extLst>
              <p:ext uri="{D42A27DB-BD31-4B8C-83A1-F6EECF244321}">
                <p14:modId xmlns:p14="http://schemas.microsoft.com/office/powerpoint/2010/main" val="249438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2D63E619-1687-4662-9C31-FB06D22D49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lIns="0" tIns="45720" rIns="91440" bIns="45720" rtlCol="0" anchor="ctr">
            <a:normAutofit/>
          </a:bodyPr>
          <a:lstStyle>
            <a:lvl1pPr>
              <a:defRPr lang="en-US" b="1" noProof="0" dirty="0">
                <a:solidFill>
                  <a:schemeClr val="tx1">
                    <a:lumMod val="50000"/>
                    <a:lumOff val="50000"/>
                  </a:schemeClr>
                </a:solidFill>
              </a:defRPr>
            </a:lvl1pPr>
          </a:lstStyle>
          <a:p>
            <a:pPr lvl="0"/>
            <a:r>
              <a:rPr lang="en-US"/>
              <a:t>Click to edit Master title style</a:t>
            </a:r>
          </a:p>
        </p:txBody>
      </p:sp>
      <p:sp>
        <p:nvSpPr>
          <p:cNvPr id="3" name="Content Placeholder 2"/>
          <p:cNvSpPr>
            <a:spLocks noGrp="1"/>
          </p:cNvSpPr>
          <p:nvPr>
            <p:ph sz="half" idx="1"/>
          </p:nvPr>
        </p:nvSpPr>
        <p:spPr>
          <a:xfrm>
            <a:off x="506331" y="1463040"/>
            <a:ext cx="5486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119" y="1463040"/>
            <a:ext cx="5486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31308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D0D01DA-4348-4F27-B298-2C7465986A08}"/>
              </a:ext>
            </a:extLst>
          </p:cNvPr>
          <p:cNvGraphicFramePr>
            <a:graphicFrameLocks noChangeAspect="1"/>
          </p:cNvGraphicFramePr>
          <p:nvPr userDrawn="1">
            <p:custDataLst>
              <p:tags r:id="rId1"/>
            </p:custDataLst>
            <p:extLst>
              <p:ext uri="{D42A27DB-BD31-4B8C-83A1-F6EECF244321}">
                <p14:modId xmlns:p14="http://schemas.microsoft.com/office/powerpoint/2010/main" val="911991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2" imgH="623" progId="TCLayout.ActiveDocument.1">
                  <p:embed/>
                </p:oleObj>
              </mc:Choice>
              <mc:Fallback>
                <p:oleObj name="think-cell Slide" r:id="rId3" imgW="622" imgH="623" progId="TCLayout.ActiveDocument.1">
                  <p:embed/>
                  <p:pic>
                    <p:nvPicPr>
                      <p:cNvPr id="8" name="Object 7" hidden="1">
                        <a:extLst>
                          <a:ext uri="{FF2B5EF4-FFF2-40B4-BE49-F238E27FC236}">
                            <a16:creationId xmlns:a16="http://schemas.microsoft.com/office/drawing/2014/main" id="{7D0D01DA-4348-4F27-B298-2C7465986A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06331" y="14630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331" y="2305050"/>
            <a:ext cx="54864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571" y="14630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571" y="2305050"/>
            <a:ext cx="54864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10" name="Title 1"/>
          <p:cNvSpPr>
            <a:spLocks noGrp="1"/>
          </p:cNvSpPr>
          <p:nvPr>
            <p:ph type="title"/>
          </p:nvPr>
        </p:nvSpPr>
        <p:spPr>
          <a:xfrm>
            <a:off x="506331" y="476300"/>
            <a:ext cx="11216640" cy="689889"/>
          </a:xfrm>
        </p:spPr>
        <p:txBody>
          <a:bodyPr vert="horz"/>
          <a:lstStyle>
            <a:lvl1pPr>
              <a:defRPr b="1">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350538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75741720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359" imgH="360" progId="TCLayout.ActiveDocument.1">
                  <p:embed/>
                </p:oleObj>
              </mc:Choice>
              <mc:Fallback>
                <p:oleObj name="think-cell Slide" r:id="rId5" imgW="359" imgH="360" progId="TCLayout.ActiveDocument.1">
                  <p:embed/>
                  <p:pic>
                    <p:nvPicPr>
                      <p:cNvPr id="3" name="Objekt 2"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6402097-021C-4462-B09F-33629797205C}"/>
              </a:ext>
            </a:extLst>
          </p:cNvPr>
          <p:cNvSpPr/>
          <p:nvPr userDrawn="1">
            <p:custDataLst>
              <p:tags r:id="rId2"/>
            </p:custDataLst>
          </p:nvPr>
        </p:nvSpPr>
        <p:spPr>
          <a:xfrm>
            <a:off x="0" y="0"/>
            <a:ext cx="211667" cy="158750"/>
          </a:xfrm>
          <a:prstGeom prst="rect">
            <a:avLst/>
          </a:prstGeom>
          <a:solidFill>
            <a:schemeClr val="bg1"/>
          </a:solidFill>
          <a:ln>
            <a:solidFill>
              <a:schemeClr val="tx1"/>
            </a:solid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buFont typeface="Arial" pitchFamily="34" charset="0"/>
              <a:buNone/>
            </a:pPr>
            <a:endParaRPr lang="en-GB" sz="2600" b="1" i="0" baseline="0">
              <a:solidFill>
                <a:schemeClr val="tx1"/>
              </a:solidFill>
              <a:latin typeface="Calibri" panose="020F0502020204030204" pitchFamily="34" charset="0"/>
              <a:ea typeface="+mj-ea"/>
              <a:cs typeface="+mj-cs"/>
              <a:sym typeface="Calibri" panose="020F0502020204030204" pitchFamily="34" charset="0"/>
            </a:endParaRPr>
          </a:p>
        </p:txBody>
      </p:sp>
      <p:sp>
        <p:nvSpPr>
          <p:cNvPr id="2" name="Titel 1"/>
          <p:cNvSpPr>
            <a:spLocks noGrp="1"/>
          </p:cNvSpPr>
          <p:nvPr>
            <p:ph type="title"/>
            <p:custDataLst>
              <p:tags r:id="rId3"/>
            </p:custDataLst>
          </p:nvPr>
        </p:nvSpPr>
        <p:spPr bwMode="gray"/>
        <p:txBody>
          <a:bodyPr vert="horz" lIns="0" tIns="45720" rIns="91440" bIns="45720" rtlCol="0" anchor="ctr">
            <a:normAutofit/>
          </a:bodyPr>
          <a:lstStyle>
            <a:lvl1pPr>
              <a:defRPr lang="en-GB" b="1" noProof="0" dirty="0">
                <a:solidFill>
                  <a:schemeClr val="tx1">
                    <a:lumMod val="50000"/>
                    <a:lumOff val="50000"/>
                  </a:schemeClr>
                </a:solidFill>
              </a:defRPr>
            </a:lvl1pPr>
          </a:lstStyle>
          <a:p>
            <a:pPr lvl="0"/>
            <a:r>
              <a:rPr lang="en-GB" noProof="0"/>
              <a:t>Click to edit Master title style</a:t>
            </a:r>
          </a:p>
        </p:txBody>
      </p:sp>
      <p:sp>
        <p:nvSpPr>
          <p:cNvPr id="8" name="Fußzeilenplatzhalter 4"/>
          <p:cNvSpPr>
            <a:spLocks noGrp="1"/>
          </p:cNvSpPr>
          <p:nvPr>
            <p:ph type="ftr" sz="quarter" idx="3"/>
          </p:nvPr>
        </p:nvSpPr>
        <p:spPr bwMode="gray">
          <a:xfrm>
            <a:off x="3168523" y="6452442"/>
            <a:ext cx="7632000" cy="153888"/>
          </a:xfrm>
          <a:prstGeom prst="rect">
            <a:avLst/>
          </a:prstGeom>
        </p:spPr>
        <p:txBody>
          <a:bodyPr vert="horz" wrap="square" lIns="0" tIns="0" rIns="0" bIns="0" rtlCol="0" anchor="ctr">
            <a:spAutoFit/>
          </a:bodyPr>
          <a:lstStyle>
            <a:lvl1pPr algn="r">
              <a:defRPr sz="1000" b="0">
                <a:solidFill>
                  <a:schemeClr val="tx1"/>
                </a:solidFill>
              </a:defRPr>
            </a:lvl1pPr>
          </a:lstStyle>
          <a:p>
            <a:endParaRPr lang="en-GB"/>
          </a:p>
        </p:txBody>
      </p:sp>
    </p:spTree>
    <p:extLst>
      <p:ext uri="{BB962C8B-B14F-4D97-AF65-F5344CB8AC3E}">
        <p14:creationId xmlns:p14="http://schemas.microsoft.com/office/powerpoint/2010/main" val="2581544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1.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7.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BCA5B-B2E3-208B-999F-84FB07F76AF7}"/>
              </a:ext>
            </a:extLst>
          </p:cNvPr>
          <p:cNvSpPr txBox="1"/>
          <p:nvPr>
            <p:extLst>
              <p:ext uri="{1162E1C5-73C7-4A58-AE30-91384D911F3F}">
                <p184:classification xmlns:p184="http://schemas.microsoft.com/office/powerpoint/2018/4/main" val="ftr"/>
              </p:ext>
            </p:extLst>
          </p:nvPr>
        </p:nvSpPr>
        <p:spPr>
          <a:xfrm>
            <a:off x="5422900" y="6705600"/>
            <a:ext cx="13747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ENMAX: Internal Use Only</a:t>
            </a:r>
          </a:p>
        </p:txBody>
      </p:sp>
    </p:spTree>
    <p:extLst>
      <p:ext uri="{BB962C8B-B14F-4D97-AF65-F5344CB8AC3E}">
        <p14:creationId xmlns:p14="http://schemas.microsoft.com/office/powerpoint/2010/main" val="1115906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4563951-4AAF-49B3-AF3D-7FE26E02C619}"/>
              </a:ext>
            </a:extLst>
          </p:cNvPr>
          <p:cNvGraphicFramePr>
            <a:graphicFrameLocks noChangeAspect="1"/>
          </p:cNvGraphicFramePr>
          <p:nvPr userDrawn="1">
            <p:custDataLst>
              <p:tags r:id="rId11"/>
            </p:custDataLst>
            <p:extLst>
              <p:ext uri="{D42A27DB-BD31-4B8C-83A1-F6EECF244321}">
                <p14:modId xmlns:p14="http://schemas.microsoft.com/office/powerpoint/2010/main" val="372781600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2" imgW="415" imgH="416" progId="TCLayout.ActiveDocument.1">
                  <p:embed/>
                </p:oleObj>
              </mc:Choice>
              <mc:Fallback>
                <p:oleObj name="think-cell Slide" r:id="rId12" imgW="415" imgH="416" progId="TCLayout.ActiveDocument.1">
                  <p:embed/>
                  <p:pic>
                    <p:nvPicPr>
                      <p:cNvPr id="6" name="Object 5" hidden="1">
                        <a:extLst>
                          <a:ext uri="{FF2B5EF4-FFF2-40B4-BE49-F238E27FC236}">
                            <a16:creationId xmlns:a16="http://schemas.microsoft.com/office/drawing/2014/main" id="{24563951-4AAF-49B3-AF3D-7FE26E02C619}"/>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Title Placeholder 1"/>
          <p:cNvSpPr>
            <a:spLocks noGrp="1"/>
          </p:cNvSpPr>
          <p:nvPr>
            <p:ph type="title"/>
          </p:nvPr>
        </p:nvSpPr>
        <p:spPr>
          <a:xfrm>
            <a:off x="506331" y="476300"/>
            <a:ext cx="11258188" cy="689889"/>
          </a:xfrm>
          <a:prstGeom prst="rect">
            <a:avLst/>
          </a:prstGeom>
        </p:spPr>
        <p:txBody>
          <a:bodyPr vert="horz" lIns="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06333" y="1463040"/>
            <a:ext cx="11258188" cy="4534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6331" y="6203951"/>
            <a:ext cx="2743200" cy="263525"/>
          </a:xfrm>
          <a:prstGeom prst="rect">
            <a:avLst/>
          </a:prstGeom>
        </p:spPr>
        <p:txBody>
          <a:bodyPr vert="horz" lIns="91440" tIns="45720" rIns="91440" bIns="45720" rtlCol="0" anchor="ctr"/>
          <a:lstStyle>
            <a:lvl1pPr algn="l">
              <a:defRPr sz="800">
                <a:solidFill>
                  <a:srgbClr val="5F5F5F"/>
                </a:solidFill>
              </a:defRPr>
            </a:lvl1pPr>
          </a:lstStyle>
          <a:p>
            <a:endParaRPr lang="en-US"/>
          </a:p>
        </p:txBody>
      </p:sp>
      <p:pic>
        <p:nvPicPr>
          <p:cNvPr id="7" name="Picture 6">
            <a:extLst>
              <a:ext uri="{FF2B5EF4-FFF2-40B4-BE49-F238E27FC236}">
                <a16:creationId xmlns:a16="http://schemas.microsoft.com/office/drawing/2014/main" id="{CE806635-1E41-41FA-B8F7-7F998C7018A4}"/>
              </a:ext>
            </a:extLst>
          </p:cNvPr>
          <p:cNvPicPr>
            <a:picLocks noChangeAspect="1"/>
          </p:cNvPicPr>
          <p:nvPr userDrawn="1"/>
        </p:nvPicPr>
        <p:blipFill>
          <a:blip r:embed="rId14"/>
          <a:srcRect/>
          <a:stretch/>
        </p:blipFill>
        <p:spPr>
          <a:xfrm>
            <a:off x="10400628" y="6186507"/>
            <a:ext cx="1363891" cy="369869"/>
          </a:xfrm>
          <a:prstGeom prst="rect">
            <a:avLst/>
          </a:prstGeom>
        </p:spPr>
      </p:pic>
      <p:sp>
        <p:nvSpPr>
          <p:cNvPr id="11" name="Date Placeholder 3">
            <a:extLst>
              <a:ext uri="{FF2B5EF4-FFF2-40B4-BE49-F238E27FC236}">
                <a16:creationId xmlns:a16="http://schemas.microsoft.com/office/drawing/2014/main" id="{4773D209-BA2D-4141-A475-13237C0D114F}"/>
              </a:ext>
            </a:extLst>
          </p:cNvPr>
          <p:cNvSpPr txBox="1">
            <a:spLocks/>
          </p:cNvSpPr>
          <p:nvPr userDrawn="1"/>
        </p:nvSpPr>
        <p:spPr>
          <a:xfrm>
            <a:off x="9116145" y="6594476"/>
            <a:ext cx="2743200" cy="263525"/>
          </a:xfrm>
          <a:prstGeom prst="rect">
            <a:avLst/>
          </a:prstGeom>
        </p:spPr>
        <p:txBody>
          <a:bodyPr/>
          <a:lstStyle>
            <a:defPPr>
              <a:defRPr lang="en-US"/>
            </a:defPPr>
            <a:lvl1pPr marL="0" algn="l" defTabSz="914400" rtl="0" eaLnBrk="1" latinLnBrk="0" hangingPunct="1">
              <a:defRPr lang="en-US" sz="800" kern="1200" smtClean="0">
                <a:solidFill>
                  <a:srgbClr val="5F5F5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FF1622-8342-4547-97A2-32A778486B47}" type="slidenum">
              <a:rPr lang="en-US" smtClean="0"/>
              <a:pPr algn="r"/>
              <a:t>‹#›</a:t>
            </a:fld>
            <a:endParaRPr lang="en-US"/>
          </a:p>
        </p:txBody>
      </p:sp>
      <p:sp>
        <p:nvSpPr>
          <p:cNvPr id="10" name="Oval 7">
            <a:extLst>
              <a:ext uri="{FF2B5EF4-FFF2-40B4-BE49-F238E27FC236}">
                <a16:creationId xmlns:a16="http://schemas.microsoft.com/office/drawing/2014/main" id="{2EE5CFDB-9573-4674-910F-C8D2CDBC3F05}"/>
              </a:ext>
            </a:extLst>
          </p:cNvPr>
          <p:cNvSpPr/>
          <p:nvPr userDrawn="1"/>
        </p:nvSpPr>
        <p:spPr>
          <a:xfrm>
            <a:off x="0" y="452483"/>
            <a:ext cx="342900" cy="689890"/>
          </a:xfrm>
          <a:custGeom>
            <a:avLst/>
            <a:gdLst>
              <a:gd name="connsiteX0" fmla="*/ 0 w 685800"/>
              <a:gd name="connsiteY0" fmla="*/ 344945 h 689889"/>
              <a:gd name="connsiteX1" fmla="*/ 342900 w 685800"/>
              <a:gd name="connsiteY1" fmla="*/ 0 h 689889"/>
              <a:gd name="connsiteX2" fmla="*/ 685800 w 685800"/>
              <a:gd name="connsiteY2" fmla="*/ 344945 h 689889"/>
              <a:gd name="connsiteX3" fmla="*/ 342900 w 685800"/>
              <a:gd name="connsiteY3" fmla="*/ 689890 h 689889"/>
              <a:gd name="connsiteX4" fmla="*/ 0 w 685800"/>
              <a:gd name="connsiteY4" fmla="*/ 344945 h 689889"/>
              <a:gd name="connsiteX0" fmla="*/ 0 w 685800"/>
              <a:gd name="connsiteY0" fmla="*/ 344945 h 689890"/>
              <a:gd name="connsiteX1" fmla="*/ 342900 w 685800"/>
              <a:gd name="connsiteY1" fmla="*/ 0 h 689890"/>
              <a:gd name="connsiteX2" fmla="*/ 685800 w 685800"/>
              <a:gd name="connsiteY2" fmla="*/ 344945 h 689890"/>
              <a:gd name="connsiteX3" fmla="*/ 342900 w 685800"/>
              <a:gd name="connsiteY3" fmla="*/ 689890 h 689890"/>
              <a:gd name="connsiteX4" fmla="*/ 0 w 685800"/>
              <a:gd name="connsiteY4" fmla="*/ 344945 h 689890"/>
              <a:gd name="connsiteX0" fmla="*/ 0 w 685800"/>
              <a:gd name="connsiteY0" fmla="*/ 344945 h 689890"/>
              <a:gd name="connsiteX1" fmla="*/ 342900 w 685800"/>
              <a:gd name="connsiteY1" fmla="*/ 0 h 689890"/>
              <a:gd name="connsiteX2" fmla="*/ 685800 w 685800"/>
              <a:gd name="connsiteY2" fmla="*/ 344945 h 689890"/>
              <a:gd name="connsiteX3" fmla="*/ 342900 w 685800"/>
              <a:gd name="connsiteY3" fmla="*/ 689890 h 689890"/>
              <a:gd name="connsiteX4" fmla="*/ 91440 w 685800"/>
              <a:gd name="connsiteY4" fmla="*/ 436385 h 689890"/>
              <a:gd name="connsiteX0" fmla="*/ 278614 w 621514"/>
              <a:gd name="connsiteY0" fmla="*/ 0 h 689890"/>
              <a:gd name="connsiteX1" fmla="*/ 621514 w 621514"/>
              <a:gd name="connsiteY1" fmla="*/ 344945 h 689890"/>
              <a:gd name="connsiteX2" fmla="*/ 278614 w 621514"/>
              <a:gd name="connsiteY2" fmla="*/ 689890 h 689890"/>
              <a:gd name="connsiteX3" fmla="*/ 27154 w 621514"/>
              <a:gd name="connsiteY3" fmla="*/ 436385 h 689890"/>
              <a:gd name="connsiteX0" fmla="*/ 0 w 342900"/>
              <a:gd name="connsiteY0" fmla="*/ 0 h 689890"/>
              <a:gd name="connsiteX1" fmla="*/ 342900 w 342900"/>
              <a:gd name="connsiteY1" fmla="*/ 344945 h 689890"/>
              <a:gd name="connsiteX2" fmla="*/ 0 w 342900"/>
              <a:gd name="connsiteY2" fmla="*/ 689890 h 689890"/>
            </a:gdLst>
            <a:ahLst/>
            <a:cxnLst>
              <a:cxn ang="0">
                <a:pos x="connsiteX0" y="connsiteY0"/>
              </a:cxn>
              <a:cxn ang="0">
                <a:pos x="connsiteX1" y="connsiteY1"/>
              </a:cxn>
              <a:cxn ang="0">
                <a:pos x="connsiteX2" y="connsiteY2"/>
              </a:cxn>
            </a:cxnLst>
            <a:rect l="l" t="t" r="r" b="b"/>
            <a:pathLst>
              <a:path w="342900" h="689890">
                <a:moveTo>
                  <a:pt x="0" y="0"/>
                </a:moveTo>
                <a:cubicBezTo>
                  <a:pt x="189378" y="0"/>
                  <a:pt x="342900" y="154437"/>
                  <a:pt x="342900" y="344945"/>
                </a:cubicBezTo>
                <a:cubicBezTo>
                  <a:pt x="342900" y="535453"/>
                  <a:pt x="189378" y="689890"/>
                  <a:pt x="0" y="689890"/>
                </a:cubicBezTo>
              </a:path>
            </a:pathLst>
          </a:custGeom>
          <a:solidFill>
            <a:srgbClr val="DA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2071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4" r:id="rId8"/>
    <p:sldLayoutId id="2147483675" r:id="rId9"/>
  </p:sldLayoutIdLst>
  <p:hf hdr="0" dt="0"/>
  <p:txStyles>
    <p:titleStyle>
      <a:lvl1pPr algn="l" defTabSz="914400" rtl="0" eaLnBrk="1" latinLnBrk="0" hangingPunct="1">
        <a:lnSpc>
          <a:spcPct val="90000"/>
        </a:lnSpc>
        <a:spcBef>
          <a:spcPct val="0"/>
        </a:spcBef>
        <a:buNone/>
        <a:defRPr lang="en-US" sz="3600" b="1"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F5F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F5F5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F5F5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F5F5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F5F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88">
          <p15:clr>
            <a:srgbClr val="F26B43"/>
          </p15:clr>
        </p15:guide>
        <p15:guide id="4" pos="3804">
          <p15:clr>
            <a:srgbClr val="F26B43"/>
          </p15:clr>
        </p15:guide>
        <p15:guide id="5" pos="3948">
          <p15:clr>
            <a:srgbClr val="F26B43"/>
          </p15:clr>
        </p15:guide>
        <p15:guide id="6" pos="7464">
          <p15:clr>
            <a:srgbClr val="F26B43"/>
          </p15:clr>
        </p15:guide>
        <p15:guide id="7" orient="horz">
          <p15:clr>
            <a:srgbClr val="F26B43"/>
          </p15:clr>
        </p15:guide>
        <p15:guide id="8" orient="horz" pos="4320">
          <p15:clr>
            <a:srgbClr val="F26B43"/>
          </p15:clr>
        </p15:guide>
        <p15:guide id="9" orient="horz" pos="288">
          <p15:clr>
            <a:srgbClr val="F26B43"/>
          </p15:clr>
        </p15:guide>
        <p15:guide id="10" orient="horz" pos="936">
          <p15:clr>
            <a:srgbClr val="F26B43"/>
          </p15:clr>
        </p15:guide>
        <p15:guide id="11" orient="horz" pos="3168">
          <p15:clr>
            <a:srgbClr val="F26B43"/>
          </p15:clr>
        </p15:guide>
        <p15:guide id="12"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6F0BC76-BFD5-9836-AB5E-F8CA6C7E3FDD}"/>
              </a:ext>
            </a:extLst>
          </p:cNvPr>
          <p:cNvSpPr>
            <a:spLocks noGrp="1"/>
          </p:cNvSpPr>
          <p:nvPr>
            <p:ph type="title"/>
          </p:nvPr>
        </p:nvSpPr>
        <p:spPr bwMode="auto">
          <a:xfrm>
            <a:off x="162560" y="147955"/>
            <a:ext cx="934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8F24F36-E748-8BEB-25FC-8B983445D673}"/>
              </a:ext>
            </a:extLst>
          </p:cNvPr>
          <p:cNvSpPr>
            <a:spLocks noGrp="1"/>
          </p:cNvSpPr>
          <p:nvPr>
            <p:ph type="body" idx="1"/>
          </p:nvPr>
        </p:nvSpPr>
        <p:spPr bwMode="auto">
          <a:xfrm>
            <a:off x="609600" y="1371600"/>
            <a:ext cx="109728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 name="TextBox 10">
            <a:extLst>
              <a:ext uri="{FF2B5EF4-FFF2-40B4-BE49-F238E27FC236}">
                <a16:creationId xmlns:a16="http://schemas.microsoft.com/office/drawing/2014/main" id="{8BBE3607-347A-F360-A262-DC0F8B0F2BF4}"/>
              </a:ext>
            </a:extLst>
          </p:cNvPr>
          <p:cNvSpPr txBox="1"/>
          <p:nvPr userDrawn="1"/>
        </p:nvSpPr>
        <p:spPr>
          <a:xfrm>
            <a:off x="11853333" y="415925"/>
            <a:ext cx="338667" cy="184150"/>
          </a:xfrm>
          <a:prstGeom prst="rect">
            <a:avLst/>
          </a:prstGeom>
          <a:noFill/>
        </p:spPr>
        <p:txBody>
          <a:bodyPr>
            <a:spAutoFit/>
          </a:bodyPr>
          <a:lstStyle>
            <a:lvl1pPr>
              <a:defRPr sz="1000" b="1">
                <a:solidFill>
                  <a:schemeClr val="tx1"/>
                </a:solidFill>
                <a:latin typeface="Arial" charset="0"/>
                <a:ea typeface="ＭＳ Ｐゴシック" charset="-128"/>
              </a:defRPr>
            </a:lvl1pPr>
            <a:lvl2pPr marL="37931725" indent="-37474525">
              <a:defRPr sz="1000" b="1">
                <a:solidFill>
                  <a:schemeClr val="tx1"/>
                </a:solidFill>
                <a:latin typeface="Arial" charset="0"/>
                <a:ea typeface="ＭＳ Ｐゴシック" charset="-128"/>
              </a:defRPr>
            </a:lvl2pPr>
            <a:lvl3pPr>
              <a:defRPr sz="1000" b="1">
                <a:solidFill>
                  <a:schemeClr val="tx1"/>
                </a:solidFill>
                <a:latin typeface="Arial" charset="0"/>
                <a:ea typeface="ＭＳ Ｐゴシック" charset="-128"/>
              </a:defRPr>
            </a:lvl3pPr>
            <a:lvl4pPr>
              <a:defRPr sz="1000" b="1">
                <a:solidFill>
                  <a:schemeClr val="tx1"/>
                </a:solidFill>
                <a:latin typeface="Arial" charset="0"/>
                <a:ea typeface="ＭＳ Ｐゴシック" charset="-128"/>
              </a:defRPr>
            </a:lvl4pPr>
            <a:lvl5pPr>
              <a:defRPr sz="1000" b="1">
                <a:solidFill>
                  <a:schemeClr val="tx1"/>
                </a:solidFill>
                <a:latin typeface="Arial" charset="0"/>
                <a:ea typeface="ＭＳ Ｐゴシック" charset="-128"/>
              </a:defRPr>
            </a:lvl5pPr>
            <a:lvl6pPr marL="457200" eaLnBrk="0" fontAlgn="base" hangingPunct="0">
              <a:spcBef>
                <a:spcPct val="50000"/>
              </a:spcBef>
              <a:spcAft>
                <a:spcPct val="0"/>
              </a:spcAft>
              <a:defRPr sz="1000" b="1">
                <a:solidFill>
                  <a:schemeClr val="tx1"/>
                </a:solidFill>
                <a:latin typeface="Arial" charset="0"/>
                <a:ea typeface="ＭＳ Ｐゴシック" charset="-128"/>
              </a:defRPr>
            </a:lvl6pPr>
            <a:lvl7pPr marL="914400" eaLnBrk="0" fontAlgn="base" hangingPunct="0">
              <a:spcBef>
                <a:spcPct val="50000"/>
              </a:spcBef>
              <a:spcAft>
                <a:spcPct val="0"/>
              </a:spcAft>
              <a:defRPr sz="1000" b="1">
                <a:solidFill>
                  <a:schemeClr val="tx1"/>
                </a:solidFill>
                <a:latin typeface="Arial" charset="0"/>
                <a:ea typeface="ＭＳ Ｐゴシック" charset="-128"/>
              </a:defRPr>
            </a:lvl7pPr>
            <a:lvl8pPr marL="1371600" eaLnBrk="0" fontAlgn="base" hangingPunct="0">
              <a:spcBef>
                <a:spcPct val="50000"/>
              </a:spcBef>
              <a:spcAft>
                <a:spcPct val="0"/>
              </a:spcAft>
              <a:defRPr sz="1000" b="1">
                <a:solidFill>
                  <a:schemeClr val="tx1"/>
                </a:solidFill>
                <a:latin typeface="Arial" charset="0"/>
                <a:ea typeface="ＭＳ Ｐゴシック" charset="-128"/>
              </a:defRPr>
            </a:lvl8pPr>
            <a:lvl9pPr marL="1828800" eaLnBrk="0" fontAlgn="base" hangingPunct="0">
              <a:spcBef>
                <a:spcPct val="50000"/>
              </a:spcBef>
              <a:spcAft>
                <a:spcPct val="0"/>
              </a:spcAft>
              <a:defRPr sz="1000" b="1">
                <a:solidFill>
                  <a:schemeClr val="tx1"/>
                </a:solidFill>
                <a:latin typeface="Arial" charset="0"/>
                <a:ea typeface="ＭＳ Ｐゴシック" charset="-128"/>
              </a:defRPr>
            </a:lvl9pPr>
          </a:lstStyle>
          <a:p>
            <a:pPr>
              <a:spcBef>
                <a:spcPct val="50000"/>
              </a:spcBef>
              <a:defRPr/>
            </a:pPr>
            <a:r>
              <a:rPr lang="en-US" sz="600" b="0">
                <a:solidFill>
                  <a:schemeClr val="bg1"/>
                </a:solidFill>
                <a:latin typeface="Helvetica Neue" charset="0"/>
              </a:rPr>
              <a:t>®</a:t>
            </a:r>
          </a:p>
        </p:txBody>
      </p:sp>
      <p:pic>
        <p:nvPicPr>
          <p:cNvPr id="2" name="Picture 6" descr="sc_corporate_rgb357.eps">
            <a:extLst>
              <a:ext uri="{FF2B5EF4-FFF2-40B4-BE49-F238E27FC236}">
                <a16:creationId xmlns:a16="http://schemas.microsoft.com/office/drawing/2014/main" id="{ADCF88DB-7EBE-CD7D-7153-F37EAD1F3EDB}"/>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396582" y="278765"/>
            <a:ext cx="1632858" cy="45720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6493DDE0-5DC4-E59C-0AD5-D7BA04096F37}"/>
              </a:ext>
            </a:extLst>
          </p:cNvPr>
          <p:cNvSpPr>
            <a:spLocks noGrp="1"/>
          </p:cNvSpPr>
          <p:nvPr>
            <p:ph type="dt" sz="half" idx="2"/>
          </p:nvPr>
        </p:nvSpPr>
        <p:spPr>
          <a:xfrm>
            <a:off x="0" y="6610349"/>
            <a:ext cx="2844800" cy="237491"/>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0"/>
              </a:spcBef>
              <a:defRPr sz="900" b="1">
                <a:solidFill>
                  <a:srgbClr val="15244F"/>
                </a:solidFill>
                <a:latin typeface="+mn-lt"/>
                <a:ea typeface="ヒラギノ角ゴ Pro W3" charset="-128"/>
                <a:cs typeface="ヒラギノ角ゴ Pro W3" charset="-128"/>
              </a:defRPr>
            </a:lvl1pPr>
          </a:lstStyle>
          <a:p>
            <a:pPr>
              <a:defRPr/>
            </a:pPr>
            <a:endParaRPr lang="en-US" dirty="0">
              <a:solidFill>
                <a:srgbClr val="0A531C"/>
              </a:solidFill>
            </a:endParaRPr>
          </a:p>
        </p:txBody>
      </p:sp>
      <p:sp>
        <p:nvSpPr>
          <p:cNvPr id="4" name="Manual Input 1">
            <a:extLst>
              <a:ext uri="{FF2B5EF4-FFF2-40B4-BE49-F238E27FC236}">
                <a16:creationId xmlns:a16="http://schemas.microsoft.com/office/drawing/2014/main" id="{E5366636-2BB2-FED0-4DF4-2F1A827241F5}"/>
              </a:ext>
            </a:extLst>
          </p:cNvPr>
          <p:cNvSpPr/>
          <p:nvPr userDrawn="1"/>
        </p:nvSpPr>
        <p:spPr bwMode="auto">
          <a:xfrm rot="5400000">
            <a:off x="6027420" y="-6030855"/>
            <a:ext cx="137160" cy="12198096"/>
          </a:xfrm>
          <a:prstGeom prst="rect">
            <a:avLst/>
          </a:prstGeom>
          <a:solidFill>
            <a:srgbClr val="64A7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5" name="Footer Placeholder 4">
            <a:extLst>
              <a:ext uri="{FF2B5EF4-FFF2-40B4-BE49-F238E27FC236}">
                <a16:creationId xmlns:a16="http://schemas.microsoft.com/office/drawing/2014/main" id="{926645CA-8184-B58E-EC0F-CFFA7659B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p>
        </p:txBody>
      </p:sp>
      <p:sp>
        <p:nvSpPr>
          <p:cNvPr id="3" name="Slide Number Placeholder 2">
            <a:extLst>
              <a:ext uri="{FF2B5EF4-FFF2-40B4-BE49-F238E27FC236}">
                <a16:creationId xmlns:a16="http://schemas.microsoft.com/office/drawing/2014/main" id="{04BCCF31-1E23-AAC1-F918-2E389EDF4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D87CB-B739-47BA-A865-BFCBCF190D51}" type="slidenum">
              <a:rPr lang="en-US" smtClean="0"/>
              <a:t>‹#›</a:t>
            </a:fld>
            <a:endParaRPr lang="en-US"/>
          </a:p>
        </p:txBody>
      </p:sp>
    </p:spTree>
    <p:extLst>
      <p:ext uri="{BB962C8B-B14F-4D97-AF65-F5344CB8AC3E}">
        <p14:creationId xmlns:p14="http://schemas.microsoft.com/office/powerpoint/2010/main" val="134489431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hf hdr="0" ftr="0" dt="0"/>
  <p:txStyles>
    <p:titleStyle>
      <a:lvl1pPr algn="l" rtl="0" eaLnBrk="0" fontAlgn="base" hangingPunct="0">
        <a:spcBef>
          <a:spcPct val="0"/>
        </a:spcBef>
        <a:spcAft>
          <a:spcPct val="0"/>
        </a:spcAft>
        <a:defRPr sz="4000" b="1">
          <a:solidFill>
            <a:srgbClr val="066332"/>
          </a:solidFill>
          <a:latin typeface="+mj-lt"/>
          <a:ea typeface="Geneva" charset="-128"/>
          <a:cs typeface="Geneva" charset="-128"/>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200" algn="l" rtl="0" eaLnBrk="0" fontAlgn="base" hangingPunct="0">
        <a:spcBef>
          <a:spcPct val="0"/>
        </a:spcBef>
        <a:spcAft>
          <a:spcPct val="0"/>
        </a:spcAft>
        <a:defRPr sz="4000" b="1">
          <a:solidFill>
            <a:schemeClr val="tx1"/>
          </a:solidFill>
          <a:latin typeface="Adobe Garamond Pro" charset="0"/>
        </a:defRPr>
      </a:lvl6pPr>
      <a:lvl7pPr marL="914400" algn="l" rtl="0" eaLnBrk="0" fontAlgn="base" hangingPunct="0">
        <a:spcBef>
          <a:spcPct val="0"/>
        </a:spcBef>
        <a:spcAft>
          <a:spcPct val="0"/>
        </a:spcAft>
        <a:defRPr sz="4000" b="1">
          <a:solidFill>
            <a:schemeClr val="tx1"/>
          </a:solidFill>
          <a:latin typeface="Adobe Garamond Pro" charset="0"/>
        </a:defRPr>
      </a:lvl7pPr>
      <a:lvl8pPr marL="1371600" algn="l" rtl="0" eaLnBrk="0" fontAlgn="base" hangingPunct="0">
        <a:spcBef>
          <a:spcPct val="0"/>
        </a:spcBef>
        <a:spcAft>
          <a:spcPct val="0"/>
        </a:spcAft>
        <a:defRPr sz="4000" b="1">
          <a:solidFill>
            <a:schemeClr val="tx1"/>
          </a:solidFill>
          <a:latin typeface="Adobe Garamond Pro" charset="0"/>
        </a:defRPr>
      </a:lvl8pPr>
      <a:lvl9pPr marL="1828800" algn="l" rtl="0" eaLnBrk="0" fontAlgn="base" hangingPunct="0">
        <a:spcBef>
          <a:spcPct val="0"/>
        </a:spcBef>
        <a:spcAft>
          <a:spcPct val="0"/>
        </a:spcAft>
        <a:defRPr sz="4000" b="1">
          <a:solidFill>
            <a:schemeClr val="tx1"/>
          </a:solidFill>
          <a:latin typeface="Adobe Garamond Pro" charset="0"/>
        </a:defRPr>
      </a:lvl9pPr>
    </p:titleStyle>
    <p:bodyStyle>
      <a:lvl1pPr marL="342900" indent="-342900" algn="l" rtl="0" eaLnBrk="0" fontAlgn="base" hangingPunct="0">
        <a:spcBef>
          <a:spcPct val="20000"/>
        </a:spcBef>
        <a:spcAft>
          <a:spcPct val="0"/>
        </a:spcAft>
        <a:buChar char="•"/>
        <a:defRPr sz="28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4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18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18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hyperlink" Target="https://www.synapse-energy.com/sites/default/files/Performance%20Metrics%20to%20Evaluate%20Utility%20Resilience%20Investments_SAND2021-5919%20%28Excel%20Tool%29%2019-007.xlsx"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hyperlink" Target="mailto:gridresiliencegrant@santeecooper.com"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0AE4-09CA-A5C7-1434-5FE08E9B32E9}"/>
              </a:ext>
            </a:extLst>
          </p:cNvPr>
          <p:cNvSpPr>
            <a:spLocks noGrp="1"/>
          </p:cNvSpPr>
          <p:nvPr>
            <p:ph type="ctrTitle"/>
          </p:nvPr>
        </p:nvSpPr>
        <p:spPr>
          <a:xfrm>
            <a:off x="193040" y="1713389"/>
            <a:ext cx="3688080" cy="4119239"/>
          </a:xfrm>
        </p:spPr>
        <p:txBody>
          <a:bodyPr/>
          <a:lstStyle/>
          <a:p>
            <a:pPr algn="ctr"/>
            <a:r>
              <a:rPr lang="en-US" dirty="0"/>
              <a:t>South Carolina Grid Resilience Grant Program --Post-Bid Information Session </a:t>
            </a:r>
            <a:br>
              <a:rPr lang="en-US" dirty="0"/>
            </a:br>
            <a:r>
              <a:rPr lang="en-US" dirty="0"/>
              <a:t>February 21, 2024</a:t>
            </a:r>
          </a:p>
        </p:txBody>
      </p:sp>
      <p:sp>
        <p:nvSpPr>
          <p:cNvPr id="4" name="Slide Number Placeholder 3">
            <a:extLst>
              <a:ext uri="{FF2B5EF4-FFF2-40B4-BE49-F238E27FC236}">
                <a16:creationId xmlns:a16="http://schemas.microsoft.com/office/drawing/2014/main" id="{61A71CDF-9604-9A6A-8783-6005906ED410}"/>
              </a:ext>
            </a:extLst>
          </p:cNvPr>
          <p:cNvSpPr>
            <a:spLocks noGrp="1"/>
          </p:cNvSpPr>
          <p:nvPr>
            <p:ph type="sldNum" sz="quarter" idx="12"/>
          </p:nvPr>
        </p:nvSpPr>
        <p:spPr/>
        <p:txBody>
          <a:bodyPr/>
          <a:lstStyle/>
          <a:p>
            <a:fld id="{7E6D87CB-B739-47BA-A865-BFCBCF190D51}" type="slidenum">
              <a:rPr lang="en-US" smtClean="0"/>
              <a:t>1</a:t>
            </a:fld>
            <a:endParaRPr lang="en-US"/>
          </a:p>
        </p:txBody>
      </p:sp>
      <p:pic>
        <p:nvPicPr>
          <p:cNvPr id="3" name="Picture 2">
            <a:extLst>
              <a:ext uri="{FF2B5EF4-FFF2-40B4-BE49-F238E27FC236}">
                <a16:creationId xmlns:a16="http://schemas.microsoft.com/office/drawing/2014/main" id="{E3E5D888-B4C4-2007-8A22-1A02C0DEC335}"/>
              </a:ext>
            </a:extLst>
          </p:cNvPr>
          <p:cNvPicPr>
            <a:picLocks noChangeAspect="1"/>
          </p:cNvPicPr>
          <p:nvPr/>
        </p:nvPicPr>
        <p:blipFill>
          <a:blip r:embed="rId2"/>
          <a:stretch>
            <a:fillRect/>
          </a:stretch>
        </p:blipFill>
        <p:spPr>
          <a:xfrm>
            <a:off x="3881120" y="1287261"/>
            <a:ext cx="8310880" cy="5570739"/>
          </a:xfrm>
          <a:prstGeom prst="rect">
            <a:avLst/>
          </a:prstGeom>
        </p:spPr>
      </p:pic>
    </p:spTree>
    <p:extLst>
      <p:ext uri="{BB962C8B-B14F-4D97-AF65-F5344CB8AC3E}">
        <p14:creationId xmlns:p14="http://schemas.microsoft.com/office/powerpoint/2010/main" val="25961277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FA5F-915C-4C64-8F37-D4FF83B07106}"/>
              </a:ext>
            </a:extLst>
          </p:cNvPr>
          <p:cNvSpPr>
            <a:spLocks noGrp="1"/>
          </p:cNvSpPr>
          <p:nvPr>
            <p:ph type="title"/>
          </p:nvPr>
        </p:nvSpPr>
        <p:spPr/>
        <p:txBody>
          <a:bodyPr/>
          <a:lstStyle/>
          <a:p>
            <a:r>
              <a:rPr lang="en-US" dirty="0"/>
              <a:t>General Program Timeline</a:t>
            </a:r>
          </a:p>
        </p:txBody>
      </p:sp>
      <p:graphicFrame>
        <p:nvGraphicFramePr>
          <p:cNvPr id="132" name="Table 132">
            <a:extLst>
              <a:ext uri="{FF2B5EF4-FFF2-40B4-BE49-F238E27FC236}">
                <a16:creationId xmlns:a16="http://schemas.microsoft.com/office/drawing/2014/main" id="{F136AB7F-F26C-0259-1CC1-01528FB6EA40}"/>
              </a:ext>
            </a:extLst>
          </p:cNvPr>
          <p:cNvGraphicFramePr>
            <a:graphicFrameLocks noGrp="1"/>
          </p:cNvGraphicFramePr>
          <p:nvPr/>
        </p:nvGraphicFramePr>
        <p:xfrm>
          <a:off x="612742" y="1300899"/>
          <a:ext cx="10614582" cy="4958498"/>
        </p:xfrm>
        <a:graphic>
          <a:graphicData uri="http://schemas.openxmlformats.org/drawingml/2006/table">
            <a:tbl>
              <a:tblPr firstRow="1" bandRow="1">
                <a:tableStyleId>{616DA210-FB5B-4158-B5E0-FEB733F419BA}</a:tableStyleId>
              </a:tblPr>
              <a:tblGrid>
                <a:gridCol w="5260157">
                  <a:extLst>
                    <a:ext uri="{9D8B030D-6E8A-4147-A177-3AD203B41FA5}">
                      <a16:colId xmlns:a16="http://schemas.microsoft.com/office/drawing/2014/main" val="434554163"/>
                    </a:ext>
                  </a:extLst>
                </a:gridCol>
                <a:gridCol w="5354425">
                  <a:extLst>
                    <a:ext uri="{9D8B030D-6E8A-4147-A177-3AD203B41FA5}">
                      <a16:colId xmlns:a16="http://schemas.microsoft.com/office/drawing/2014/main" val="52261579"/>
                    </a:ext>
                  </a:extLst>
                </a:gridCol>
              </a:tblGrid>
              <a:tr h="562189">
                <a:tc>
                  <a:txBody>
                    <a:bodyPr/>
                    <a:lstStyle/>
                    <a:p>
                      <a:pPr algn="ctr"/>
                      <a:r>
                        <a:rPr lang="en-US" sz="2400" dirty="0">
                          <a:latin typeface="+mj-lt"/>
                        </a:rPr>
                        <a:t>Activity</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68952C"/>
                    </a:solidFill>
                  </a:tcPr>
                </a:tc>
                <a:tc>
                  <a:txBody>
                    <a:bodyPr/>
                    <a:lstStyle/>
                    <a:p>
                      <a:pPr algn="ctr"/>
                      <a:r>
                        <a:rPr lang="en-US" sz="2400" dirty="0">
                          <a:latin typeface="+mj-lt"/>
                        </a:rPr>
                        <a:t>Date</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68952C"/>
                    </a:solidFill>
                  </a:tcPr>
                </a:tc>
                <a:extLst>
                  <a:ext uri="{0D108BD9-81ED-4DB2-BD59-A6C34878D82A}">
                    <a16:rowId xmlns:a16="http://schemas.microsoft.com/office/drawing/2014/main" val="3798364769"/>
                  </a:ext>
                </a:extLst>
              </a:tr>
              <a:tr h="871577">
                <a:tc>
                  <a:txBody>
                    <a:bodyPr/>
                    <a:lstStyle/>
                    <a:p>
                      <a:pPr algn="ctr"/>
                      <a:r>
                        <a:rPr lang="en-US" sz="2400" dirty="0">
                          <a:latin typeface="+mj-lt"/>
                        </a:rPr>
                        <a:t>Funding Year 1&amp;2 Pre-Bid Learning Session</a:t>
                      </a:r>
                    </a:p>
                  </a:txBody>
                  <a:tcPr>
                    <a:lnL w="38100" cap="flat" cmpd="sng" algn="ctr">
                      <a:solidFill>
                        <a:schemeClr val="tx1"/>
                      </a:solidFill>
                      <a:prstDash val="solid"/>
                      <a:round/>
                      <a:headEnd type="none" w="med" len="med"/>
                      <a:tailEnd type="none" w="med" len="med"/>
                    </a:lnL>
                  </a:tcPr>
                </a:tc>
                <a:tc>
                  <a:txBody>
                    <a:bodyPr/>
                    <a:lstStyle/>
                    <a:p>
                      <a:pPr algn="ctr"/>
                      <a:r>
                        <a:rPr lang="en-US" sz="2400" dirty="0">
                          <a:latin typeface="+mj-lt"/>
                        </a:rPr>
                        <a:t>Aug 22, 2023</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030919"/>
                  </a:ext>
                </a:extLst>
              </a:tr>
              <a:tr h="562189">
                <a:tc>
                  <a:txBody>
                    <a:bodyPr/>
                    <a:lstStyle/>
                    <a:p>
                      <a:pPr algn="ctr"/>
                      <a:r>
                        <a:rPr lang="en-US" sz="2400" dirty="0">
                          <a:latin typeface="Adobe Garamond Pro"/>
                        </a:rPr>
                        <a:t>South Carolina RFP Open</a:t>
                      </a:r>
                    </a:p>
                  </a:txBody>
                  <a:tcPr>
                    <a:lnL w="38100" cap="flat" cmpd="sng" algn="ctr">
                      <a:solidFill>
                        <a:schemeClr val="tx1"/>
                      </a:solidFill>
                      <a:prstDash val="solid"/>
                      <a:round/>
                      <a:headEnd type="none" w="med" len="med"/>
                      <a:tailEnd type="none" w="med" len="med"/>
                    </a:lnL>
                  </a:tcPr>
                </a:tc>
                <a:tc>
                  <a:txBody>
                    <a:bodyPr/>
                    <a:lstStyle/>
                    <a:p>
                      <a:pPr algn="ctr"/>
                      <a:r>
                        <a:rPr lang="en-US" sz="2400" dirty="0">
                          <a:latin typeface="Adobe Garamond Pro"/>
                        </a:rPr>
                        <a:t>Aug 24, 2023</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23633525"/>
                  </a:ext>
                </a:extLst>
              </a:tr>
              <a:tr h="579842">
                <a:tc>
                  <a:txBody>
                    <a:bodyPr/>
                    <a:lstStyle/>
                    <a:p>
                      <a:pPr algn="ctr"/>
                      <a:r>
                        <a:rPr lang="en-US" sz="2400" i="0" dirty="0">
                          <a:latin typeface="Adobe Garamond Pro"/>
                        </a:rPr>
                        <a:t>Follow up RFP/Project Q&amp;A Session</a:t>
                      </a:r>
                    </a:p>
                  </a:txBody>
                  <a:tcPr>
                    <a:lnL w="38100" cap="flat" cmpd="sng" algn="ctr">
                      <a:solidFill>
                        <a:schemeClr val="tx1"/>
                      </a:solidFill>
                      <a:prstDash val="solid"/>
                      <a:round/>
                      <a:headEnd type="none" w="med" len="med"/>
                      <a:tailEnd type="none" w="med" len="med"/>
                    </a:lnL>
                  </a:tcPr>
                </a:tc>
                <a:tc>
                  <a:txBody>
                    <a:bodyPr/>
                    <a:lstStyle/>
                    <a:p>
                      <a:pPr algn="ctr"/>
                      <a:r>
                        <a:rPr lang="en-US" sz="2400" dirty="0">
                          <a:latin typeface="Adobe Garamond Pro"/>
                        </a:rPr>
                        <a:t>Sep 7, 2023</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8878450"/>
                  </a:ext>
                </a:extLst>
              </a:tr>
              <a:tr h="4991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0" normalizeH="0" baseline="0" noProof="0" dirty="0">
                          <a:ln>
                            <a:noFill/>
                          </a:ln>
                          <a:solidFill>
                            <a:srgbClr val="000000"/>
                          </a:solidFill>
                          <a:effectLst/>
                          <a:uLnTx/>
                          <a:uFillTx/>
                          <a:latin typeface="Adobe Garamond Pro"/>
                          <a:ea typeface="+mn-ea"/>
                          <a:cs typeface="+mn-cs"/>
                        </a:rPr>
                        <a:t>Eligible Entity Proposal  Due</a:t>
                      </a:r>
                    </a:p>
                  </a:txBody>
                  <a:tcPr>
                    <a:lnL w="38100" cap="flat" cmpd="sng" algn="ctr">
                      <a:solidFill>
                        <a:schemeClr val="tx1"/>
                      </a:solidFill>
                      <a:prstDash val="solid"/>
                      <a:round/>
                      <a:headEnd type="none" w="med" len="med"/>
                      <a:tailEnd type="none" w="med" len="med"/>
                    </a:lnL>
                  </a:tcPr>
                </a:tc>
                <a:tc>
                  <a:txBody>
                    <a:bodyPr/>
                    <a:lstStyle/>
                    <a:p>
                      <a:pPr algn="ctr"/>
                      <a:r>
                        <a:rPr lang="en-US" sz="2400" dirty="0">
                          <a:latin typeface="Adobe Garamond Pro"/>
                        </a:rPr>
                        <a:t>Sep 28, 2023</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2582286"/>
                  </a:ext>
                </a:extLst>
              </a:tr>
              <a:tr h="10119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dobe Garamond Pro"/>
                          <a:ea typeface="+mn-ea"/>
                          <a:cs typeface="+mn-cs"/>
                        </a:rPr>
                        <a:t>Initial Award Notice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dobe Garamond Pro"/>
                          <a:ea typeface="+mn-ea"/>
                          <a:cs typeface="+mn-cs"/>
                        </a:rPr>
                        <a:t>(Proposals sent to DOE for final sign-off)</a:t>
                      </a:r>
                    </a:p>
                  </a:txBody>
                  <a:tcPr>
                    <a:lnL w="38100" cap="flat" cmpd="sng" algn="ctr">
                      <a:solidFill>
                        <a:schemeClr val="tx1"/>
                      </a:solidFill>
                      <a:prstDash val="solid"/>
                      <a:round/>
                      <a:headEnd type="none" w="med" len="med"/>
                      <a:tailEnd type="none" w="med" len="med"/>
                    </a:lnL>
                  </a:tcPr>
                </a:tc>
                <a:tc>
                  <a:txBody>
                    <a:bodyPr/>
                    <a:lstStyle/>
                    <a:p>
                      <a:pPr algn="ctr"/>
                      <a:r>
                        <a:rPr lang="en-US" sz="2400" b="0" i="0" cap="small" baseline="0" dirty="0">
                          <a:latin typeface="Adobe Garamond Pro"/>
                        </a:rPr>
                        <a:t>December 2023</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8833432"/>
                  </a:ext>
                </a:extLst>
              </a:tr>
              <a:tr h="871577">
                <a:tc>
                  <a:txBody>
                    <a:bodyPr/>
                    <a:lstStyle/>
                    <a:p>
                      <a:pPr algn="ctr"/>
                      <a:r>
                        <a:rPr lang="en-US" sz="2400" dirty="0">
                          <a:latin typeface="Adobe Garamond Pro"/>
                        </a:rPr>
                        <a:t>Funding Year 3 OPEN</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2400" dirty="0">
                          <a:latin typeface="Adobe Garamond Pro"/>
                        </a:rPr>
                        <a:t>Revised Program Narrative and Application due </a:t>
                      </a:r>
                      <a:r>
                        <a:rPr lang="en-US" sz="2400" b="1" dirty="0">
                          <a:latin typeface="Adobe Garamond Pro"/>
                        </a:rPr>
                        <a:t>April 17, 2024</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8016005"/>
                  </a:ext>
                </a:extLst>
              </a:tr>
            </a:tbl>
          </a:graphicData>
        </a:graphic>
      </p:graphicFrame>
    </p:spTree>
    <p:extLst>
      <p:ext uri="{BB962C8B-B14F-4D97-AF65-F5344CB8AC3E}">
        <p14:creationId xmlns:p14="http://schemas.microsoft.com/office/powerpoint/2010/main" val="98424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E66FF-9D4B-9FE4-AC53-97EDC9980561}"/>
            </a:ext>
          </a:extLst>
        </p:cNvPr>
        <p:cNvGrpSpPr/>
        <p:nvPr/>
      </p:nvGrpSpPr>
      <p:grpSpPr>
        <a:xfrm>
          <a:off x="0" y="0"/>
          <a:ext cx="0" cy="0"/>
          <a:chOff x="0" y="0"/>
          <a:chExt cx="0" cy="0"/>
        </a:xfrm>
      </p:grpSpPr>
      <p:sp>
        <p:nvSpPr>
          <p:cNvPr id="2055" name="Text Placeholder 1">
            <a:extLst>
              <a:ext uri="{FF2B5EF4-FFF2-40B4-BE49-F238E27FC236}">
                <a16:creationId xmlns:a16="http://schemas.microsoft.com/office/drawing/2014/main" id="{F9E083D7-8B1B-ACC4-7419-F95B9B13348D}"/>
              </a:ext>
            </a:extLst>
          </p:cNvPr>
          <p:cNvSpPr>
            <a:spLocks noGrp="1"/>
          </p:cNvSpPr>
          <p:nvPr>
            <p:ph type="body" idx="1"/>
          </p:nvPr>
        </p:nvSpPr>
        <p:spPr>
          <a:xfrm>
            <a:off x="609600" y="1535113"/>
            <a:ext cx="5386917" cy="639762"/>
          </a:xfrm>
        </p:spPr>
        <p:txBody>
          <a:bodyPr/>
          <a:lstStyle/>
          <a:p>
            <a:endParaRPr lang="en-US" dirty="0"/>
          </a:p>
        </p:txBody>
      </p:sp>
      <p:pic>
        <p:nvPicPr>
          <p:cNvPr id="2050" name="Picture 2" descr="PPT - The Electric Grid: OSW Integration and Storm-Hardening in New ...">
            <a:extLst>
              <a:ext uri="{FF2B5EF4-FFF2-40B4-BE49-F238E27FC236}">
                <a16:creationId xmlns:a16="http://schemas.microsoft.com/office/drawing/2014/main" id="{332CA964-D3A7-6C4F-CDAB-50290F8B2A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09" r="6055" b="2"/>
          <a:stretch/>
        </p:blipFill>
        <p:spPr bwMode="auto">
          <a:xfrm>
            <a:off x="609600" y="1245140"/>
            <a:ext cx="5386917" cy="52529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097F445-3C9E-E1EC-76A7-9C5A5F4A1FDA}"/>
              </a:ext>
            </a:extLst>
          </p:cNvPr>
          <p:cNvSpPr txBox="1">
            <a:spLocks/>
          </p:cNvSpPr>
          <p:nvPr/>
        </p:nvSpPr>
        <p:spPr bwMode="auto">
          <a:xfrm>
            <a:off x="6193368" y="1245140"/>
            <a:ext cx="5389033" cy="5344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000000"/>
                </a:solidFill>
                <a:effectLst/>
                <a:uLnTx/>
                <a:uFillTx/>
                <a:latin typeface="Adobe Garamond Pro"/>
                <a:ea typeface="Geneva" charset="-128"/>
              </a:rPr>
              <a:t>BIL 40101(d) - Grid Resilience from disruptive events (i.e. weather and Act of God) </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000000"/>
                </a:solidFill>
                <a:effectLst/>
                <a:uLnTx/>
                <a:uFillTx/>
                <a:latin typeface="Adobe Garamond Pro"/>
                <a:ea typeface="Geneva" charset="-128"/>
              </a:rPr>
              <a:t>Total funding = </a:t>
            </a:r>
            <a:r>
              <a:rPr kumimoji="0" lang="en-US" sz="2200" b="1" i="0" u="sng" strike="noStrike" kern="0" cap="none" spc="0" normalizeH="0" baseline="0" noProof="0" dirty="0">
                <a:ln>
                  <a:noFill/>
                </a:ln>
                <a:solidFill>
                  <a:srgbClr val="000000"/>
                </a:solidFill>
                <a:effectLst/>
                <a:uLnTx/>
                <a:uFillTx/>
                <a:latin typeface="Adobe Garamond Pro"/>
                <a:ea typeface="Geneva" charset="-128"/>
              </a:rPr>
              <a:t>$11,964,981</a:t>
            </a:r>
          </a:p>
          <a:p>
            <a:pPr marL="342900" marR="0" lvl="1" indent="-342900" algn="l" defTabSz="914400" rtl="0" eaLnBrk="0" fontAlgn="base" latinLnBrk="0" hangingPunct="0">
              <a:lnSpc>
                <a:spcPct val="9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000000"/>
                </a:solidFill>
                <a:effectLst/>
                <a:uLnTx/>
                <a:uFillTx/>
                <a:latin typeface="Adobe Garamond Pro"/>
                <a:ea typeface="Geneva" charset="-128"/>
              </a:rPr>
              <a:t>Grant amt. $10,404,331 with 15% match of $1,560,650 </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200" b="1" i="0" u="sng" strike="noStrike" kern="0" cap="none" spc="0" normalizeH="0" baseline="0" noProof="0" dirty="0">
                <a:ln>
                  <a:noFill/>
                </a:ln>
                <a:solidFill>
                  <a:srgbClr val="000000"/>
                </a:solidFill>
                <a:effectLst/>
                <a:uLnTx/>
                <a:uFillTx/>
                <a:latin typeface="Adobe Garamond Pro"/>
                <a:ea typeface="Geneva" charset="-128"/>
              </a:rPr>
              <a:t>18 Projects </a:t>
            </a:r>
            <a:r>
              <a:rPr kumimoji="0" lang="en-US" sz="2200" b="0" i="0" u="none" strike="noStrike" kern="0" cap="none" spc="0" normalizeH="0" baseline="0" noProof="0" dirty="0">
                <a:ln>
                  <a:noFill/>
                </a:ln>
                <a:solidFill>
                  <a:srgbClr val="000000"/>
                </a:solidFill>
                <a:effectLst/>
                <a:uLnTx/>
                <a:uFillTx/>
                <a:latin typeface="Adobe Garamond Pro"/>
                <a:ea typeface="Geneva" charset="-128"/>
              </a:rPr>
              <a:t>submitted and approved for a total federal funding request of </a:t>
            </a:r>
            <a:r>
              <a:rPr kumimoji="0" lang="en-US" sz="2200" b="1" i="0" u="sng" strike="noStrike" kern="0" cap="none" spc="0" normalizeH="0" baseline="0" noProof="0" dirty="0">
                <a:ln>
                  <a:noFill/>
                </a:ln>
                <a:solidFill>
                  <a:srgbClr val="000000"/>
                </a:solidFill>
                <a:effectLst/>
                <a:uLnTx/>
                <a:uFillTx/>
                <a:latin typeface="Adobe Garamond Pro"/>
                <a:ea typeface="Geneva" charset="-128"/>
              </a:rPr>
              <a:t>$10,766,899 </a:t>
            </a:r>
            <a:r>
              <a:rPr kumimoji="0" lang="en-US" sz="2200" b="0" i="0" u="none" strike="noStrike" kern="0" cap="none" spc="0" normalizeH="0" baseline="0" noProof="0" dirty="0">
                <a:ln>
                  <a:noFill/>
                </a:ln>
                <a:solidFill>
                  <a:srgbClr val="000000"/>
                </a:solidFill>
                <a:effectLst/>
                <a:uLnTx/>
                <a:uFillTx/>
                <a:latin typeface="Adobe Garamond Pro"/>
                <a:ea typeface="Geneva" charset="-128"/>
              </a:rPr>
              <a:t>(retention amount addressed by DOE &amp; NETL)</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000000"/>
                </a:solidFill>
                <a:effectLst/>
                <a:uLnTx/>
                <a:uFillTx/>
                <a:latin typeface="Adobe Garamond Pro"/>
                <a:ea typeface="Geneva" charset="-128"/>
              </a:rPr>
              <a:t>Applicants included </a:t>
            </a:r>
            <a:r>
              <a:rPr kumimoji="0" lang="en-US" sz="2200" b="1" i="0" u="sng" strike="noStrike" kern="0" cap="none" spc="0" normalizeH="0" baseline="0" noProof="0" dirty="0">
                <a:ln>
                  <a:noFill/>
                </a:ln>
                <a:solidFill>
                  <a:srgbClr val="000000"/>
                </a:solidFill>
                <a:effectLst/>
                <a:uLnTx/>
                <a:uFillTx/>
                <a:latin typeface="Adobe Garamond Pro"/>
                <a:ea typeface="Geneva" charset="-128"/>
              </a:rPr>
              <a:t>8</a:t>
            </a:r>
            <a:r>
              <a:rPr kumimoji="0" lang="en-US" sz="2200" b="0" i="0" u="none" strike="noStrike" kern="0" cap="none" spc="0" normalizeH="0" baseline="0" noProof="0" dirty="0">
                <a:ln>
                  <a:noFill/>
                </a:ln>
                <a:solidFill>
                  <a:srgbClr val="000000"/>
                </a:solidFill>
                <a:effectLst/>
                <a:uLnTx/>
                <a:uFillTx/>
                <a:latin typeface="Adobe Garamond Pro"/>
                <a:ea typeface="Geneva" charset="-128"/>
              </a:rPr>
              <a:t> Cooperatives; </a:t>
            </a:r>
            <a:r>
              <a:rPr kumimoji="0" lang="en-US" sz="2200" b="1" i="0" u="sng" strike="noStrike" kern="0" cap="none" spc="0" normalizeH="0" baseline="0" noProof="0" dirty="0">
                <a:ln>
                  <a:noFill/>
                </a:ln>
                <a:solidFill>
                  <a:srgbClr val="000000"/>
                </a:solidFill>
                <a:effectLst/>
                <a:uLnTx/>
                <a:uFillTx/>
                <a:latin typeface="Adobe Garamond Pro"/>
                <a:ea typeface="Geneva" charset="-128"/>
              </a:rPr>
              <a:t>3</a:t>
            </a:r>
            <a:r>
              <a:rPr kumimoji="0" lang="en-US" sz="2200" b="0" i="0" u="none" strike="noStrike" kern="0" cap="none" spc="0" normalizeH="0" baseline="0" noProof="0" dirty="0">
                <a:ln>
                  <a:noFill/>
                </a:ln>
                <a:solidFill>
                  <a:srgbClr val="000000"/>
                </a:solidFill>
                <a:effectLst/>
                <a:uLnTx/>
                <a:uFillTx/>
                <a:latin typeface="Adobe Garamond Pro"/>
                <a:ea typeface="Geneva" charset="-128"/>
              </a:rPr>
              <a:t> Municipal Power/Water Entities; and </a:t>
            </a:r>
            <a:r>
              <a:rPr kumimoji="0" lang="en-US" sz="2200" b="1" i="0" u="sng" strike="noStrike" kern="0" cap="none" spc="0" normalizeH="0" baseline="0" noProof="0" dirty="0">
                <a:ln>
                  <a:noFill/>
                </a:ln>
                <a:solidFill>
                  <a:srgbClr val="000000"/>
                </a:solidFill>
                <a:effectLst/>
                <a:uLnTx/>
                <a:uFillTx/>
                <a:latin typeface="Adobe Garamond Pro"/>
                <a:ea typeface="Geneva" charset="-128"/>
              </a:rPr>
              <a:t>1</a:t>
            </a:r>
            <a:r>
              <a:rPr kumimoji="0" lang="en-US" sz="2200" b="0" i="0" u="none" strike="noStrike" kern="0" cap="none" spc="0" normalizeH="0" baseline="0" noProof="0" dirty="0">
                <a:ln>
                  <a:noFill/>
                </a:ln>
                <a:solidFill>
                  <a:srgbClr val="000000"/>
                </a:solidFill>
                <a:effectLst/>
                <a:uLnTx/>
                <a:uFillTx/>
                <a:latin typeface="Adobe Garamond Pro"/>
                <a:ea typeface="Geneva" charset="-128"/>
              </a:rPr>
              <a:t> Small Investor-owned Power Company</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000000"/>
                </a:solidFill>
                <a:effectLst/>
                <a:uLnTx/>
                <a:uFillTx/>
                <a:latin typeface="Adobe Garamond Pro"/>
                <a:ea typeface="Geneva" charset="-128"/>
              </a:rPr>
              <a:t>Individual projects expected to impact from 87,400 residents to roughly 100, depending on where the project is located</a:t>
            </a:r>
          </a:p>
        </p:txBody>
      </p:sp>
      <p:sp>
        <p:nvSpPr>
          <p:cNvPr id="2" name="Title 1">
            <a:extLst>
              <a:ext uri="{FF2B5EF4-FFF2-40B4-BE49-F238E27FC236}">
                <a16:creationId xmlns:a16="http://schemas.microsoft.com/office/drawing/2014/main" id="{8D492D34-FBEB-1C25-B052-4A41AC3C660E}"/>
              </a:ext>
            </a:extLst>
          </p:cNvPr>
          <p:cNvSpPr>
            <a:spLocks noGrp="1"/>
          </p:cNvSpPr>
          <p:nvPr>
            <p:ph type="title"/>
          </p:nvPr>
        </p:nvSpPr>
        <p:spPr>
          <a:xfrm>
            <a:off x="203200" y="76200"/>
            <a:ext cx="9347200" cy="1066800"/>
          </a:xfrm>
        </p:spPr>
        <p:txBody>
          <a:bodyPr vert="horz" wrap="square" lIns="91440" tIns="45720" rIns="91440" bIns="45720" numCol="1" anchor="ctr" anchorCtr="0" compatLnSpc="1">
            <a:prstTxWarp prst="textNoShape">
              <a:avLst/>
            </a:prstTxWarp>
            <a:normAutofit fontScale="90000"/>
          </a:bodyPr>
          <a:lstStyle/>
          <a:p>
            <a:pPr>
              <a:lnSpc>
                <a:spcPct val="90000"/>
              </a:lnSpc>
            </a:pPr>
            <a:r>
              <a:rPr kumimoji="0" lang="en-US" sz="3400" b="1" i="0" u="none" strike="noStrike" kern="0" cap="small" spc="0" normalizeH="0" baseline="0" noProof="0" dirty="0">
                <a:ln>
                  <a:noFill/>
                </a:ln>
                <a:effectLst/>
                <a:uLnTx/>
                <a:uFillTx/>
                <a:latin typeface="Garamond"/>
                <a:ea typeface="Geneva" charset="-128"/>
                <a:cs typeface="Garamond"/>
              </a:rPr>
              <a:t>State of South Carolina Project Submission – Years 1&amp;2 Funding Period FY 2022 &amp; 2023</a:t>
            </a:r>
            <a:endParaRPr lang="en-US" sz="3400" b="1" dirty="0">
              <a:latin typeface="Garamond"/>
              <a:ea typeface="Geneva" charset="-128"/>
              <a:cs typeface="Garamond"/>
            </a:endParaRPr>
          </a:p>
        </p:txBody>
      </p:sp>
      <p:sp>
        <p:nvSpPr>
          <p:cNvPr id="3" name="Slide Number Placeholder 2" hidden="1">
            <a:extLst>
              <a:ext uri="{FF2B5EF4-FFF2-40B4-BE49-F238E27FC236}">
                <a16:creationId xmlns:a16="http://schemas.microsoft.com/office/drawing/2014/main" id="{37967CD6-7306-F791-1E6A-8E4B2696534F}"/>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E6D87CB-B739-47BA-A865-BFCBCF190D51}" type="slidenum">
              <a:rPr kumimoji="0" lang="en-US" sz="12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dirty="0">
              <a:ln>
                <a:noFill/>
              </a:ln>
              <a:solidFill>
                <a:srgbClr val="000000">
                  <a:tint val="75000"/>
                </a:srgbClr>
              </a:solidFill>
              <a:effectLst/>
              <a:uLnTx/>
              <a:uFillTx/>
              <a:latin typeface="Helvetica"/>
              <a:ea typeface="+mn-ea"/>
              <a:cs typeface="+mn-cs"/>
            </a:endParaRPr>
          </a:p>
        </p:txBody>
      </p:sp>
    </p:spTree>
    <p:extLst>
      <p:ext uri="{BB962C8B-B14F-4D97-AF65-F5344CB8AC3E}">
        <p14:creationId xmlns:p14="http://schemas.microsoft.com/office/powerpoint/2010/main" val="10499319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592C-6448-3DC9-5CB5-412F4AE5167F}"/>
              </a:ext>
            </a:extLst>
          </p:cNvPr>
          <p:cNvSpPr>
            <a:spLocks noGrp="1"/>
          </p:cNvSpPr>
          <p:nvPr>
            <p:ph type="title"/>
          </p:nvPr>
        </p:nvSpPr>
        <p:spPr/>
        <p:txBody>
          <a:bodyPr/>
          <a:lstStyle/>
          <a:p>
            <a:r>
              <a:rPr lang="en-US" dirty="0"/>
              <a:t>RFP Documentation Requirements</a:t>
            </a:r>
          </a:p>
        </p:txBody>
      </p:sp>
      <p:sp>
        <p:nvSpPr>
          <p:cNvPr id="3" name="Slide Number Placeholder 2">
            <a:extLst>
              <a:ext uri="{FF2B5EF4-FFF2-40B4-BE49-F238E27FC236}">
                <a16:creationId xmlns:a16="http://schemas.microsoft.com/office/drawing/2014/main" id="{8C705DBE-30F4-B0B4-F1D6-07BD9DC43F0B}"/>
              </a:ext>
            </a:extLst>
          </p:cNvPr>
          <p:cNvSpPr>
            <a:spLocks noGrp="1"/>
          </p:cNvSpPr>
          <p:nvPr>
            <p:ph type="sldNum" sz="quarter" idx="12"/>
          </p:nvPr>
        </p:nvSpPr>
        <p:spPr/>
        <p:txBody>
          <a:bodyPr/>
          <a:lstStyle/>
          <a:p>
            <a:fld id="{7E6D87CB-B739-47BA-A865-BFCBCF190D51}" type="slidenum">
              <a:rPr lang="en-US" smtClean="0"/>
              <a:t>4</a:t>
            </a:fld>
            <a:endParaRPr lang="en-US"/>
          </a:p>
        </p:txBody>
      </p:sp>
      <p:graphicFrame>
        <p:nvGraphicFramePr>
          <p:cNvPr id="4" name="Table 3">
            <a:extLst>
              <a:ext uri="{FF2B5EF4-FFF2-40B4-BE49-F238E27FC236}">
                <a16:creationId xmlns:a16="http://schemas.microsoft.com/office/drawing/2014/main" id="{0B4C9CF7-E40A-8C31-5138-85067E0848F8}"/>
              </a:ext>
            </a:extLst>
          </p:cNvPr>
          <p:cNvGraphicFramePr>
            <a:graphicFrameLocks noGrp="1"/>
          </p:cNvGraphicFramePr>
          <p:nvPr>
            <p:extLst>
              <p:ext uri="{D42A27DB-BD31-4B8C-83A1-F6EECF244321}">
                <p14:modId xmlns:p14="http://schemas.microsoft.com/office/powerpoint/2010/main" val="1852770611"/>
              </p:ext>
            </p:extLst>
          </p:nvPr>
        </p:nvGraphicFramePr>
        <p:xfrm>
          <a:off x="378432" y="1140849"/>
          <a:ext cx="11435135" cy="5301049"/>
        </p:xfrm>
        <a:graphic>
          <a:graphicData uri="http://schemas.openxmlformats.org/drawingml/2006/table">
            <a:tbl>
              <a:tblPr firstRow="1" firstCol="1" bandRow="1">
                <a:tableStyleId>{7E9639D4-E3E2-4D34-9284-5A2195B3D0D7}</a:tableStyleId>
              </a:tblPr>
              <a:tblGrid>
                <a:gridCol w="7974458">
                  <a:extLst>
                    <a:ext uri="{9D8B030D-6E8A-4147-A177-3AD203B41FA5}">
                      <a16:colId xmlns:a16="http://schemas.microsoft.com/office/drawing/2014/main" val="2151886525"/>
                    </a:ext>
                  </a:extLst>
                </a:gridCol>
                <a:gridCol w="2250040">
                  <a:extLst>
                    <a:ext uri="{9D8B030D-6E8A-4147-A177-3AD203B41FA5}">
                      <a16:colId xmlns:a16="http://schemas.microsoft.com/office/drawing/2014/main" val="597194263"/>
                    </a:ext>
                  </a:extLst>
                </a:gridCol>
                <a:gridCol w="1210637">
                  <a:extLst>
                    <a:ext uri="{9D8B030D-6E8A-4147-A177-3AD203B41FA5}">
                      <a16:colId xmlns:a16="http://schemas.microsoft.com/office/drawing/2014/main" val="3444129808"/>
                    </a:ext>
                  </a:extLst>
                </a:gridCol>
              </a:tblGrid>
              <a:tr h="526054">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DOCUMENTATION</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REQUIREMENTS</a:t>
                      </a: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FORMAT</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4238354"/>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1 Resilience Project &amp; Subaward Notification Form</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600" dirty="0">
                          <a:effectLst/>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0437752"/>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2 Secretarial Eligible Entity Designation Form</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5128414"/>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3 Environmental Questionnaire (NEPA)</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5878911"/>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4 SF-424 Budget Justification Workbook</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3672265"/>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5 Cost match commitment letter</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6552796"/>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solidFill>
                            <a:schemeClr val="tx1"/>
                          </a:solidFill>
                          <a:effectLst/>
                          <a:latin typeface="+mn-lt"/>
                        </a:rPr>
                        <a:t>Form 6 Appendix A – Performance Metrics to Evaluate Utility Resilience Investments</a:t>
                      </a:r>
                      <a:endParaRPr lang="en-US" sz="24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As Applicable</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3104041"/>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7 Acknowledgement of federal funds governed by DE-FOA-0002736</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6321199"/>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8 SF-LLL: Disclosure of Lobbying Activities (if applicable)</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If Applicable</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9766970"/>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9 Letters of Support (if applicable)</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lang="en-US" sz="1600">
                          <a:effectLst/>
                          <a:latin typeface="+mn-lt"/>
                        </a:rPr>
                        <a:t>If Applicable</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9730588"/>
                  </a:ext>
                </a:extLst>
              </a:tr>
            </a:tbl>
          </a:graphicData>
        </a:graphic>
      </p:graphicFrame>
      <p:pic>
        <p:nvPicPr>
          <p:cNvPr id="6" name="Picture 5" descr="A red and white sign with a black text&#10;&#10;Description automatically generated">
            <a:extLst>
              <a:ext uri="{FF2B5EF4-FFF2-40B4-BE49-F238E27FC236}">
                <a16:creationId xmlns:a16="http://schemas.microsoft.com/office/drawing/2014/main" id="{52AE4AFD-6342-A0D9-C861-62B5A95356C3}"/>
              </a:ext>
            </a:extLst>
          </p:cNvPr>
          <p:cNvPicPr>
            <a:picLocks noChangeAspect="1"/>
          </p:cNvPicPr>
          <p:nvPr/>
        </p:nvPicPr>
        <p:blipFill>
          <a:blip r:embed="rId3"/>
          <a:stretch>
            <a:fillRect/>
          </a:stretch>
        </p:blipFill>
        <p:spPr>
          <a:xfrm>
            <a:off x="11077162" y="6002950"/>
            <a:ext cx="291472" cy="357954"/>
          </a:xfrm>
          <a:prstGeom prst="rect">
            <a:avLst/>
          </a:prstGeom>
        </p:spPr>
      </p:pic>
      <p:pic>
        <p:nvPicPr>
          <p:cNvPr id="7" name="Picture 6" descr="A red and white sign with a black text&#10;&#10;Description automatically generated">
            <a:extLst>
              <a:ext uri="{FF2B5EF4-FFF2-40B4-BE49-F238E27FC236}">
                <a16:creationId xmlns:a16="http://schemas.microsoft.com/office/drawing/2014/main" id="{824515DF-2ABE-5294-D553-8F2A5766EE59}"/>
              </a:ext>
            </a:extLst>
          </p:cNvPr>
          <p:cNvPicPr>
            <a:picLocks noChangeAspect="1"/>
          </p:cNvPicPr>
          <p:nvPr/>
        </p:nvPicPr>
        <p:blipFill>
          <a:blip r:embed="rId3"/>
          <a:stretch>
            <a:fillRect/>
          </a:stretch>
        </p:blipFill>
        <p:spPr>
          <a:xfrm>
            <a:off x="11077162" y="5432267"/>
            <a:ext cx="291472" cy="357954"/>
          </a:xfrm>
          <a:prstGeom prst="rect">
            <a:avLst/>
          </a:prstGeom>
        </p:spPr>
      </p:pic>
      <p:pic>
        <p:nvPicPr>
          <p:cNvPr id="8" name="Picture 7" descr="A red and white sign with a black text&#10;&#10;Description automatically generated">
            <a:extLst>
              <a:ext uri="{FF2B5EF4-FFF2-40B4-BE49-F238E27FC236}">
                <a16:creationId xmlns:a16="http://schemas.microsoft.com/office/drawing/2014/main" id="{F34952AE-4542-2914-00D7-548DA37A25F9}"/>
              </a:ext>
            </a:extLst>
          </p:cNvPr>
          <p:cNvPicPr>
            <a:picLocks noChangeAspect="1"/>
          </p:cNvPicPr>
          <p:nvPr/>
        </p:nvPicPr>
        <p:blipFill>
          <a:blip r:embed="rId3"/>
          <a:stretch>
            <a:fillRect/>
          </a:stretch>
        </p:blipFill>
        <p:spPr>
          <a:xfrm>
            <a:off x="11077162" y="4917397"/>
            <a:ext cx="291472" cy="357954"/>
          </a:xfrm>
          <a:prstGeom prst="rect">
            <a:avLst/>
          </a:prstGeom>
        </p:spPr>
      </p:pic>
      <p:pic>
        <p:nvPicPr>
          <p:cNvPr id="9" name="Picture 8" descr="A red and white sign with a black text&#10;&#10;Description automatically generated">
            <a:extLst>
              <a:ext uri="{FF2B5EF4-FFF2-40B4-BE49-F238E27FC236}">
                <a16:creationId xmlns:a16="http://schemas.microsoft.com/office/drawing/2014/main" id="{27E74480-ED93-9984-E41B-11CC5876FEE1}"/>
              </a:ext>
            </a:extLst>
          </p:cNvPr>
          <p:cNvPicPr>
            <a:picLocks noChangeAspect="1"/>
          </p:cNvPicPr>
          <p:nvPr/>
        </p:nvPicPr>
        <p:blipFill>
          <a:blip r:embed="rId3"/>
          <a:stretch>
            <a:fillRect/>
          </a:stretch>
        </p:blipFill>
        <p:spPr>
          <a:xfrm>
            <a:off x="11073979" y="3875446"/>
            <a:ext cx="291472" cy="357954"/>
          </a:xfrm>
          <a:prstGeom prst="rect">
            <a:avLst/>
          </a:prstGeom>
        </p:spPr>
      </p:pic>
      <p:pic>
        <p:nvPicPr>
          <p:cNvPr id="10" name="Picture 9" descr="A red and white sign with a black text&#10;&#10;Description automatically generated">
            <a:extLst>
              <a:ext uri="{FF2B5EF4-FFF2-40B4-BE49-F238E27FC236}">
                <a16:creationId xmlns:a16="http://schemas.microsoft.com/office/drawing/2014/main" id="{6DC3B3D0-64E3-38E8-A5B0-2412E1CD79F5}"/>
              </a:ext>
            </a:extLst>
          </p:cNvPr>
          <p:cNvPicPr>
            <a:picLocks noChangeAspect="1"/>
          </p:cNvPicPr>
          <p:nvPr/>
        </p:nvPicPr>
        <p:blipFill>
          <a:blip r:embed="rId3"/>
          <a:stretch>
            <a:fillRect/>
          </a:stretch>
        </p:blipFill>
        <p:spPr>
          <a:xfrm>
            <a:off x="11080345" y="2809349"/>
            <a:ext cx="291472" cy="357954"/>
          </a:xfrm>
          <a:prstGeom prst="rect">
            <a:avLst/>
          </a:prstGeom>
        </p:spPr>
      </p:pic>
      <p:pic>
        <p:nvPicPr>
          <p:cNvPr id="11" name="Picture 10" descr="A red and white sign with a black text&#10;&#10;Description automatically generated">
            <a:extLst>
              <a:ext uri="{FF2B5EF4-FFF2-40B4-BE49-F238E27FC236}">
                <a16:creationId xmlns:a16="http://schemas.microsoft.com/office/drawing/2014/main" id="{F342855D-D6B6-4ACE-9820-5999171134F8}"/>
              </a:ext>
            </a:extLst>
          </p:cNvPr>
          <p:cNvPicPr>
            <a:picLocks noChangeAspect="1"/>
          </p:cNvPicPr>
          <p:nvPr/>
        </p:nvPicPr>
        <p:blipFill>
          <a:blip r:embed="rId3"/>
          <a:stretch>
            <a:fillRect/>
          </a:stretch>
        </p:blipFill>
        <p:spPr>
          <a:xfrm>
            <a:off x="11077162" y="2260044"/>
            <a:ext cx="291472" cy="357954"/>
          </a:xfrm>
          <a:prstGeom prst="rect">
            <a:avLst/>
          </a:prstGeom>
        </p:spPr>
      </p:pic>
      <p:pic>
        <p:nvPicPr>
          <p:cNvPr id="12" name="Picture 11" descr="A red and white sign with a black text&#10;&#10;Description automatically generated">
            <a:extLst>
              <a:ext uri="{FF2B5EF4-FFF2-40B4-BE49-F238E27FC236}">
                <a16:creationId xmlns:a16="http://schemas.microsoft.com/office/drawing/2014/main" id="{F05D4F03-6783-ABF5-D76C-EDC5CB671A10}"/>
              </a:ext>
            </a:extLst>
          </p:cNvPr>
          <p:cNvPicPr>
            <a:picLocks noChangeAspect="1"/>
          </p:cNvPicPr>
          <p:nvPr/>
        </p:nvPicPr>
        <p:blipFill>
          <a:blip r:embed="rId3"/>
          <a:stretch>
            <a:fillRect/>
          </a:stretch>
        </p:blipFill>
        <p:spPr>
          <a:xfrm>
            <a:off x="11062328" y="1716890"/>
            <a:ext cx="291472" cy="357954"/>
          </a:xfrm>
          <a:prstGeom prst="rect">
            <a:avLst/>
          </a:prstGeom>
        </p:spPr>
      </p:pic>
      <p:pic>
        <p:nvPicPr>
          <p:cNvPr id="14" name="Picture 13" descr="A green square with a white x on it&#10;&#10;Description automatically generated">
            <a:extLst>
              <a:ext uri="{FF2B5EF4-FFF2-40B4-BE49-F238E27FC236}">
                <a16:creationId xmlns:a16="http://schemas.microsoft.com/office/drawing/2014/main" id="{83D6D87C-1C33-B3D8-C80A-4256D089EE85}"/>
              </a:ext>
            </a:extLst>
          </p:cNvPr>
          <p:cNvPicPr>
            <a:picLocks noChangeAspect="1"/>
          </p:cNvPicPr>
          <p:nvPr/>
        </p:nvPicPr>
        <p:blipFill>
          <a:blip r:embed="rId4"/>
          <a:stretch>
            <a:fillRect/>
          </a:stretch>
        </p:blipFill>
        <p:spPr>
          <a:xfrm>
            <a:off x="11080345" y="4448417"/>
            <a:ext cx="285106" cy="265176"/>
          </a:xfrm>
          <a:prstGeom prst="rect">
            <a:avLst/>
          </a:prstGeom>
        </p:spPr>
      </p:pic>
      <p:pic>
        <p:nvPicPr>
          <p:cNvPr id="15" name="Picture 14" descr="A green square with a white x on it&#10;&#10;Description automatically generated">
            <a:extLst>
              <a:ext uri="{FF2B5EF4-FFF2-40B4-BE49-F238E27FC236}">
                <a16:creationId xmlns:a16="http://schemas.microsoft.com/office/drawing/2014/main" id="{33619A60-C92F-E7F8-90B5-2707B6670AB9}"/>
              </a:ext>
            </a:extLst>
          </p:cNvPr>
          <p:cNvPicPr>
            <a:picLocks noChangeAspect="1"/>
          </p:cNvPicPr>
          <p:nvPr/>
        </p:nvPicPr>
        <p:blipFill>
          <a:blip r:embed="rId4"/>
          <a:stretch>
            <a:fillRect/>
          </a:stretch>
        </p:blipFill>
        <p:spPr>
          <a:xfrm>
            <a:off x="11080345" y="3358654"/>
            <a:ext cx="285106" cy="265176"/>
          </a:xfrm>
          <a:prstGeom prst="rect">
            <a:avLst/>
          </a:prstGeom>
        </p:spPr>
      </p:pic>
      <p:sp>
        <p:nvSpPr>
          <p:cNvPr id="17" name="TextBox 16">
            <a:extLst>
              <a:ext uri="{FF2B5EF4-FFF2-40B4-BE49-F238E27FC236}">
                <a16:creationId xmlns:a16="http://schemas.microsoft.com/office/drawing/2014/main" id="{6F979094-17A8-E839-2B6F-C78B8F2DE8AF}"/>
              </a:ext>
            </a:extLst>
          </p:cNvPr>
          <p:cNvSpPr txBox="1"/>
          <p:nvPr/>
        </p:nvSpPr>
        <p:spPr>
          <a:xfrm>
            <a:off x="378432" y="6400397"/>
            <a:ext cx="9770723" cy="261610"/>
          </a:xfrm>
          <a:prstGeom prst="rect">
            <a:avLst/>
          </a:prstGeom>
          <a:noFill/>
        </p:spPr>
        <p:txBody>
          <a:bodyPr wrap="square">
            <a:spAutoFit/>
          </a:bodyPr>
          <a:lstStyle/>
          <a:p>
            <a:r>
              <a:rPr lang="en-US" sz="1100">
                <a:solidFill>
                  <a:srgbClr val="0070C0"/>
                </a:solidFill>
                <a:hlinkClick r:id="rId5">
                  <a:extLst>
                    <a:ext uri="{A12FA001-AC4F-418D-AE19-62706E023703}">
                      <ahyp:hlinkClr xmlns:ahyp="http://schemas.microsoft.com/office/drawing/2018/hyperlinkcolor" val="tx"/>
                    </a:ext>
                  </a:extLst>
                </a:hlinkClick>
              </a:rPr>
              <a:t>Appendix A – Performance Metrics to Evaluate Utility Resilience Investments</a:t>
            </a:r>
            <a:endParaRPr lang="en-US" sz="1100">
              <a:solidFill>
                <a:srgbClr val="0070C0"/>
              </a:solidFill>
            </a:endParaRPr>
          </a:p>
        </p:txBody>
      </p:sp>
    </p:spTree>
    <p:extLst>
      <p:ext uri="{BB962C8B-B14F-4D97-AF65-F5344CB8AC3E}">
        <p14:creationId xmlns:p14="http://schemas.microsoft.com/office/powerpoint/2010/main" val="5150450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7505-C760-54FE-10BF-7B0C06DB3509}"/>
              </a:ext>
            </a:extLst>
          </p:cNvPr>
          <p:cNvSpPr>
            <a:spLocks noGrp="1"/>
          </p:cNvSpPr>
          <p:nvPr>
            <p:ph type="title"/>
          </p:nvPr>
        </p:nvSpPr>
        <p:spPr/>
        <p:txBody>
          <a:bodyPr/>
          <a:lstStyle/>
          <a:p>
            <a:r>
              <a:rPr lang="en-US" dirty="0"/>
              <a:t>Identification of DOE Calculation Issue</a:t>
            </a:r>
          </a:p>
        </p:txBody>
      </p:sp>
      <p:sp>
        <p:nvSpPr>
          <p:cNvPr id="3" name="Slide Number Placeholder 2">
            <a:extLst>
              <a:ext uri="{FF2B5EF4-FFF2-40B4-BE49-F238E27FC236}">
                <a16:creationId xmlns:a16="http://schemas.microsoft.com/office/drawing/2014/main" id="{94F170CF-8B84-A0E7-CCE2-3FA9FA76DB76}"/>
              </a:ext>
            </a:extLst>
          </p:cNvPr>
          <p:cNvSpPr>
            <a:spLocks noGrp="1"/>
          </p:cNvSpPr>
          <p:nvPr>
            <p:ph type="sldNum" sz="quarter" idx="12"/>
          </p:nvPr>
        </p:nvSpPr>
        <p:spPr/>
        <p:txBody>
          <a:bodyPr/>
          <a:lstStyle/>
          <a:p>
            <a:fld id="{7E6D87CB-B739-47BA-A865-BFCBCF190D51}" type="slidenum">
              <a:rPr lang="en-US" smtClean="0"/>
              <a:t>5</a:t>
            </a:fld>
            <a:endParaRPr lang="en-US"/>
          </a:p>
        </p:txBody>
      </p:sp>
      <p:sp>
        <p:nvSpPr>
          <p:cNvPr id="4" name="Rectangle 3">
            <a:extLst>
              <a:ext uri="{FF2B5EF4-FFF2-40B4-BE49-F238E27FC236}">
                <a16:creationId xmlns:a16="http://schemas.microsoft.com/office/drawing/2014/main" id="{A0E357B7-F47F-2137-67FF-CA4159E654E6}"/>
              </a:ext>
            </a:extLst>
          </p:cNvPr>
          <p:cNvSpPr txBox="1">
            <a:spLocks/>
          </p:cNvSpPr>
          <p:nvPr/>
        </p:nvSpPr>
        <p:spPr bwMode="auto">
          <a:xfrm>
            <a:off x="203200" y="923278"/>
            <a:ext cx="11603114" cy="5798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0" indent="0">
              <a:buNone/>
            </a:pPr>
            <a:r>
              <a:rPr kumimoji="0" lang="en-US" sz="1500" b="1" i="0" u="none" strike="noStrike" kern="0" cap="none" spc="0" normalizeH="0" baseline="0" noProof="0" dirty="0">
                <a:ln>
                  <a:noFill/>
                </a:ln>
                <a:solidFill>
                  <a:schemeClr val="tx1"/>
                </a:solidFill>
                <a:effectLst/>
                <a:uLnTx/>
                <a:uFillTx/>
                <a:latin typeface="Adobe Garamond Pro"/>
              </a:rPr>
              <a:t>After the submission of the projects for review by the DOE (and due to the unique timing of the South Carolina submission), the Department of Energy and its consulting agencies identified a cost match discrepancy in the Budget Justification form that was originally created and posted by the DOE for reference</a:t>
            </a:r>
            <a:r>
              <a:rPr lang="en-US" sz="1500" b="1" kern="0" dirty="0">
                <a:solidFill>
                  <a:schemeClr val="tx1"/>
                </a:solidFill>
                <a:latin typeface="Adobe Garamond Pro"/>
              </a:rPr>
              <a:t>. Unfortunately, the DOE and NETL partners were able to identify this issue after South Carolina had completed the applications and filed in December.  The DOE website has since been updated with the correct Budget Justification form and calculation.   This </a:t>
            </a:r>
            <a:r>
              <a:rPr kumimoji="0" lang="en-US" sz="1500" b="1" i="0" u="none" strike="noStrike" kern="0" cap="none" spc="0" normalizeH="0" baseline="0" noProof="0" dirty="0">
                <a:ln>
                  <a:noFill/>
                </a:ln>
                <a:solidFill>
                  <a:schemeClr val="tx1"/>
                </a:solidFill>
                <a:effectLst/>
                <a:uLnTx/>
                <a:uFillTx/>
                <a:latin typeface="Adobe Garamond Pro"/>
              </a:rPr>
              <a:t>discrepancy caused a problem with the correct calculation of the amount each sub-awardee should </a:t>
            </a:r>
            <a:r>
              <a:rPr lang="en-US" sz="1500" b="1" kern="0" dirty="0">
                <a:solidFill>
                  <a:schemeClr val="tx1"/>
                </a:solidFill>
                <a:latin typeface="Adobe Garamond Pro"/>
              </a:rPr>
              <a:t>recognize for its cost match requirement, resulting generally in a larger amount identified than was required.</a:t>
            </a:r>
            <a:r>
              <a:rPr kumimoji="0" lang="en-US" sz="1500" b="1" i="0" u="none" strike="noStrike" kern="0" cap="none" spc="0" normalizeH="0" baseline="0" noProof="0" dirty="0">
                <a:ln>
                  <a:noFill/>
                </a:ln>
                <a:solidFill>
                  <a:schemeClr val="tx1"/>
                </a:solidFill>
                <a:effectLst/>
                <a:uLnTx/>
                <a:uFillTx/>
                <a:latin typeface="Adobe Garamond Pro"/>
              </a:rPr>
              <a:t> On the original form, the formula that was in the excel file originally calculated the cost share based off of the Total Cost of the Project, instead of calculating it off of the Federal Dollar amount that was being requested, which would then create the Total Cost of the Project. This resulted in each </a:t>
            </a:r>
            <a:r>
              <a:rPr lang="en-US" sz="1500" b="1" kern="0" dirty="0">
                <a:solidFill>
                  <a:schemeClr val="tx1"/>
                </a:solidFill>
                <a:latin typeface="Adobe Garamond Pro"/>
              </a:rPr>
              <a:t>of the</a:t>
            </a:r>
            <a:r>
              <a:rPr kumimoji="0" lang="en-US" sz="1500" b="1" i="0" u="none" strike="noStrike" kern="0" cap="none" spc="0" normalizeH="0" baseline="0" noProof="0" dirty="0">
                <a:ln>
                  <a:noFill/>
                </a:ln>
                <a:solidFill>
                  <a:schemeClr val="tx1"/>
                </a:solidFill>
                <a:effectLst/>
                <a:uLnTx/>
                <a:uFillTx/>
                <a:latin typeface="Adobe Garamond Pro"/>
              </a:rPr>
              <a:t> 18 applications (all qualifying for the small-utility sized match amount) exceeding the ALRD cost match requirement.  However, this may also impact the proposed budgeted amount of the Total Cost of the project, depending on how each applicant originally made the determination for its project’s costs.  This issue will not arise in future funding periods.</a:t>
            </a:r>
            <a:endParaRPr lang="en-US" sz="1500" b="1" kern="0" dirty="0">
              <a:solidFill>
                <a:schemeClr val="tx1"/>
              </a:solidFill>
              <a:latin typeface="Adobe Garamond Pro"/>
            </a:endParaRPr>
          </a:p>
          <a:p>
            <a:pPr marL="0" indent="0">
              <a:buNone/>
            </a:pPr>
            <a:endParaRPr kumimoji="0" lang="en-US" sz="1500" b="1" i="0" u="none" strike="noStrike" kern="0" cap="none" spc="0" normalizeH="0" baseline="0" noProof="0" dirty="0">
              <a:ln>
                <a:noFill/>
              </a:ln>
              <a:solidFill>
                <a:schemeClr val="tx1"/>
              </a:solidFill>
              <a:effectLst/>
              <a:uLnTx/>
              <a:uFillTx/>
              <a:latin typeface="Adobe Garamond Pro"/>
            </a:endParaRPr>
          </a:p>
          <a:p>
            <a:pPr marL="0" indent="0">
              <a:buNone/>
            </a:pPr>
            <a:r>
              <a:rPr lang="en-US" sz="1500" b="1" kern="0" dirty="0">
                <a:solidFill>
                  <a:schemeClr val="tx1"/>
                </a:solidFill>
                <a:latin typeface="Adobe Garamond Pro"/>
              </a:rPr>
              <a:t>Santee Cooper wants to </a:t>
            </a:r>
            <a:r>
              <a:rPr kumimoji="0" lang="en-US" sz="1500" b="1" i="0" u="none" strike="noStrike" kern="0" cap="none" spc="0" normalizeH="0" baseline="0" noProof="0" dirty="0">
                <a:ln>
                  <a:noFill/>
                </a:ln>
                <a:solidFill>
                  <a:schemeClr val="tx1"/>
                </a:solidFill>
                <a:effectLst/>
                <a:uLnTx/>
                <a:uFillTx/>
                <a:latin typeface="Adobe Garamond Pro"/>
              </a:rPr>
              <a:t>make each applicant aware of the discrepancy </a:t>
            </a:r>
            <a:r>
              <a:rPr lang="en-US" sz="1500" b="1" kern="0" dirty="0">
                <a:solidFill>
                  <a:schemeClr val="tx1"/>
                </a:solidFill>
                <a:latin typeface="Adobe Garamond Pro"/>
              </a:rPr>
              <a:t>and then provide information to each applicant so there can be a review of the proposed project and applicants can determine the best way to address the discrepancy.  Each applicant has a decision to make regarding each project, whether to (1) keep the Total Cost as originally set out, which may mean the sub-awardee would ultimately be responsible for more of a cost match than is federally required; or (2) calculate the correct amount of cost match based on the amount of federal funds being requested, which would most likely reduce the Total Cost amount of the project, which hopefully will not detrimentally affect the project scope.</a:t>
            </a:r>
          </a:p>
          <a:p>
            <a:pPr marL="0" indent="0">
              <a:buNone/>
            </a:pPr>
            <a:endParaRPr lang="en-US" sz="1500" b="1" kern="0" dirty="0">
              <a:solidFill>
                <a:schemeClr val="tx1"/>
              </a:solidFill>
              <a:latin typeface="Adobe Garamond Pro"/>
            </a:endParaRPr>
          </a:p>
          <a:p>
            <a:pPr marL="0" indent="0">
              <a:buNone/>
            </a:pPr>
            <a:r>
              <a:rPr lang="en-US" sz="1500" b="1" kern="0" dirty="0">
                <a:solidFill>
                  <a:schemeClr val="tx1"/>
                </a:solidFill>
                <a:latin typeface="Adobe Garamond Pro"/>
              </a:rPr>
              <a:t>Immediately after this call, Santee Cooper will provide a spreadsheet for each project submitted that sets forth these two options. Each applicant MUST review the applicable spreadsheet for the proposed project and make a decision on which option to choose and communicate that option back to Santee Cooper within one (1) week from the date of this communication (along with any required supplemental documentation ~ </a:t>
            </a:r>
            <a:r>
              <a:rPr lang="en-US" sz="1500" b="1" kern="0">
                <a:solidFill>
                  <a:schemeClr val="tx1"/>
                </a:solidFill>
                <a:latin typeface="Adobe Garamond Pro"/>
              </a:rPr>
              <a:t>Forms 1, 4 </a:t>
            </a:r>
            <a:r>
              <a:rPr lang="en-US" sz="1500" b="1" kern="0" dirty="0">
                <a:solidFill>
                  <a:schemeClr val="tx1"/>
                </a:solidFill>
                <a:latin typeface="Adobe Garamond Pro"/>
              </a:rPr>
              <a:t>&amp; 5).  Santee Cooper will then communicate these responses back to the DOE so that the budget reports will be accurate moving forward.   </a:t>
            </a:r>
            <a:r>
              <a:rPr kumimoji="0" lang="en-US" sz="1500" b="1" i="0" u="none" strike="noStrike" kern="0" cap="none" spc="0" normalizeH="0" baseline="0" noProof="0" dirty="0">
                <a:ln>
                  <a:noFill/>
                </a:ln>
                <a:solidFill>
                  <a:schemeClr val="tx1"/>
                </a:solidFill>
                <a:effectLst/>
                <a:uLnTx/>
                <a:uFillTx/>
                <a:latin typeface="Adobe Garamond Pro"/>
              </a:rPr>
              <a:t> </a:t>
            </a:r>
          </a:p>
          <a:p>
            <a:pPr marL="0" indent="0">
              <a:buNone/>
            </a:pPr>
            <a:endParaRPr kumimoji="0" lang="en-US" sz="2400" b="1" i="0" u="none" strike="noStrike" kern="0" cap="none" spc="0" normalizeH="0" baseline="0" noProof="0" dirty="0">
              <a:ln>
                <a:noFill/>
              </a:ln>
              <a:solidFill>
                <a:schemeClr val="tx1"/>
              </a:solidFill>
              <a:effectLst/>
              <a:uLnTx/>
              <a:uFillTx/>
              <a:latin typeface="Adobe Garamond Pro"/>
            </a:endParaRPr>
          </a:p>
          <a:p>
            <a:endParaRPr lang="en-US" sz="2400" kern="0" dirty="0">
              <a:latin typeface="+mj-lt"/>
              <a:ea typeface="Geneva" charset="0"/>
              <a:cs typeface="Geneva" charset="0"/>
            </a:endParaRPr>
          </a:p>
        </p:txBody>
      </p:sp>
    </p:spTree>
    <p:extLst>
      <p:ext uri="{BB962C8B-B14F-4D97-AF65-F5344CB8AC3E}">
        <p14:creationId xmlns:p14="http://schemas.microsoft.com/office/powerpoint/2010/main" val="9972310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22685-D061-E044-433B-0A0C90860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987A89-7AB3-E2E4-4046-FE0527F56755}"/>
              </a:ext>
            </a:extLst>
          </p:cNvPr>
          <p:cNvSpPr>
            <a:spLocks noGrp="1"/>
          </p:cNvSpPr>
          <p:nvPr>
            <p:ph type="title"/>
          </p:nvPr>
        </p:nvSpPr>
        <p:spPr/>
        <p:txBody>
          <a:bodyPr/>
          <a:lstStyle/>
          <a:p>
            <a:r>
              <a:rPr lang="en-US" dirty="0"/>
              <a:t>Sample Spreadsheet Calculations</a:t>
            </a:r>
          </a:p>
        </p:txBody>
      </p:sp>
      <p:sp>
        <p:nvSpPr>
          <p:cNvPr id="3" name="Slide Number Placeholder 2">
            <a:extLst>
              <a:ext uri="{FF2B5EF4-FFF2-40B4-BE49-F238E27FC236}">
                <a16:creationId xmlns:a16="http://schemas.microsoft.com/office/drawing/2014/main" id="{CE48C2B4-F99A-2469-8C45-D1C8D9900C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87CB-B739-47BA-A865-BFCBCF190D51}" type="slidenum">
              <a:rPr kumimoji="0" lang="en-US" sz="12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4" name="Rectangle 3">
            <a:extLst>
              <a:ext uri="{FF2B5EF4-FFF2-40B4-BE49-F238E27FC236}">
                <a16:creationId xmlns:a16="http://schemas.microsoft.com/office/drawing/2014/main" id="{B6637F3C-F2C5-6F89-F278-97A8C65FAF71}"/>
              </a:ext>
            </a:extLst>
          </p:cNvPr>
          <p:cNvSpPr txBox="1">
            <a:spLocks/>
          </p:cNvSpPr>
          <p:nvPr/>
        </p:nvSpPr>
        <p:spPr bwMode="auto">
          <a:xfrm>
            <a:off x="0" y="1074199"/>
            <a:ext cx="12064753" cy="5647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lang="en-US" sz="1800" kern="0" dirty="0">
                <a:latin typeface="Adobe Garamond Pro"/>
                <a:ea typeface="Geneva" charset="0"/>
                <a:cs typeface="Geneva" charset="0"/>
              </a:rPr>
              <a:t>As noted earlier, t</a:t>
            </a:r>
            <a:r>
              <a:rPr kumimoji="0" lang="en-US" sz="1800" b="0" i="0" u="none" strike="noStrike" kern="0" cap="none" spc="0" normalizeH="0" baseline="0" noProof="0" dirty="0">
                <a:ln>
                  <a:noFill/>
                </a:ln>
                <a:solidFill>
                  <a:srgbClr val="000000"/>
                </a:solidFill>
                <a:effectLst/>
                <a:uLnTx/>
                <a:uFillTx/>
                <a:latin typeface="Adobe Garamond Pro"/>
                <a:ea typeface="Geneva" charset="0"/>
                <a:cs typeface="Geneva" charset="0"/>
              </a:rPr>
              <a:t>he original DOE workbook calculated the required cost match amount for </a:t>
            </a:r>
            <a:r>
              <a:rPr lang="en-US" sz="1800" kern="0" dirty="0">
                <a:latin typeface="Adobe Garamond Pro"/>
                <a:ea typeface="Geneva" charset="0"/>
                <a:cs typeface="Geneva" charset="0"/>
              </a:rPr>
              <a:t>a project </a:t>
            </a:r>
            <a:r>
              <a:rPr kumimoji="0" lang="en-US" sz="1800" b="0" i="0" u="none" strike="noStrike" kern="0" cap="none" spc="0" normalizeH="0" baseline="0" noProof="0" dirty="0">
                <a:ln>
                  <a:noFill/>
                </a:ln>
                <a:solidFill>
                  <a:srgbClr val="000000"/>
                </a:solidFill>
                <a:effectLst/>
                <a:uLnTx/>
                <a:uFillTx/>
                <a:latin typeface="Adobe Garamond Pro"/>
                <a:ea typeface="Geneva" charset="0"/>
                <a:cs typeface="Geneva" charset="0"/>
              </a:rPr>
              <a:t>as </a:t>
            </a:r>
            <a:r>
              <a:rPr kumimoji="0" lang="en-US" sz="1800" b="1" i="0" u="none" strike="noStrike" kern="0" cap="none" spc="0" normalizeH="0" baseline="0" noProof="0" dirty="0">
                <a:ln>
                  <a:noFill/>
                </a:ln>
                <a:solidFill>
                  <a:srgbClr val="000000"/>
                </a:solidFill>
                <a:effectLst/>
                <a:uLnTx/>
                <a:uFillTx/>
                <a:latin typeface="Adobe Garamond Pro"/>
                <a:ea typeface="Geneva" charset="0"/>
                <a:cs typeface="Geneva" charset="0"/>
              </a:rPr>
              <a:t>1/3 of Total Project Cost</a:t>
            </a:r>
            <a:r>
              <a:rPr kumimoji="0" lang="en-US" sz="1800" i="0" u="none" strike="noStrike" kern="0" cap="none" spc="0" normalizeH="0" baseline="0" noProof="0" dirty="0">
                <a:ln>
                  <a:noFill/>
                </a:ln>
                <a:solidFill>
                  <a:srgbClr val="000000"/>
                </a:solidFill>
                <a:effectLst/>
                <a:uLnTx/>
                <a:uFillTx/>
                <a:latin typeface="Adobe Garamond Pro"/>
                <a:ea typeface="Geneva" charset="0"/>
                <a:cs typeface="Geneva" charset="0"/>
              </a:rPr>
              <a:t>; however, that requirement has been revised so that the </a:t>
            </a:r>
            <a:r>
              <a:rPr kumimoji="0" lang="en-US" sz="1800" i="1" u="none" strike="noStrike" kern="0" cap="none" spc="0" normalizeH="0" baseline="0" noProof="0" dirty="0">
                <a:ln>
                  <a:noFill/>
                </a:ln>
                <a:solidFill>
                  <a:srgbClr val="000000"/>
                </a:solidFill>
                <a:effectLst/>
                <a:uLnTx/>
                <a:uFillTx/>
                <a:latin typeface="Adobe Garamond Pro"/>
                <a:ea typeface="Geneva" charset="0"/>
                <a:cs typeface="Geneva" charset="0"/>
              </a:rPr>
              <a:t>required</a:t>
            </a:r>
            <a:r>
              <a:rPr kumimoji="0" lang="en-US" sz="1800" i="0" u="none" strike="noStrike" kern="0" cap="none" spc="0" normalizeH="0" baseline="0" noProof="0" dirty="0">
                <a:ln>
                  <a:noFill/>
                </a:ln>
                <a:solidFill>
                  <a:srgbClr val="000000"/>
                </a:solidFill>
                <a:effectLst/>
                <a:uLnTx/>
                <a:uFillTx/>
                <a:latin typeface="Adobe Garamond Pro"/>
                <a:ea typeface="Geneva" charset="0"/>
                <a:cs typeface="Geneva" charset="0"/>
              </a:rPr>
              <a:t> </a:t>
            </a:r>
            <a:r>
              <a:rPr kumimoji="0" lang="en-US" sz="1800" b="0" i="0" u="none" strike="noStrike" kern="0" cap="none" spc="0" normalizeH="0" baseline="0" noProof="0" dirty="0">
                <a:ln>
                  <a:noFill/>
                </a:ln>
                <a:solidFill>
                  <a:srgbClr val="000000"/>
                </a:solidFill>
                <a:effectLst/>
                <a:uLnTx/>
                <a:uFillTx/>
                <a:latin typeface="Adobe Garamond Pro"/>
                <a:ea typeface="Geneva" charset="0"/>
                <a:cs typeface="Geneva" charset="0"/>
              </a:rPr>
              <a:t>cost match amount should be calculated as </a:t>
            </a:r>
            <a:r>
              <a:rPr kumimoji="0" lang="en-US" sz="1800" b="0" i="0" u="sng" strike="noStrike" kern="0" cap="none" spc="0" normalizeH="0" baseline="0" noProof="0" dirty="0">
                <a:ln>
                  <a:noFill/>
                </a:ln>
                <a:solidFill>
                  <a:srgbClr val="000000"/>
                </a:solidFill>
                <a:effectLst/>
                <a:uLnTx/>
                <a:uFillTx/>
                <a:latin typeface="Adobe Garamond Pro"/>
                <a:ea typeface="Geneva" charset="0"/>
                <a:cs typeface="Geneva" charset="0"/>
              </a:rPr>
              <a:t>1/3 of Federal Funding Request (or 25% Total Project Cost)</a:t>
            </a:r>
            <a:r>
              <a:rPr kumimoji="0" lang="en-US" sz="1800" b="0" i="0" u="none" strike="noStrike" kern="0" cap="none" spc="0" normalizeH="0" baseline="0" noProof="0" dirty="0">
                <a:ln>
                  <a:noFill/>
                </a:ln>
                <a:solidFill>
                  <a:srgbClr val="000000"/>
                </a:solidFill>
                <a:effectLst/>
                <a:uLnTx/>
                <a:uFillTx/>
                <a:latin typeface="Adobe Garamond Pro"/>
                <a:ea typeface="Geneva" charset="0"/>
                <a:cs typeface="Geneva" charset="0"/>
              </a:rPr>
              <a:t>.  This is the minimum required amount, but an applicant can agree to a higher cost match percentage.</a:t>
            </a:r>
            <a:r>
              <a:rPr lang="en-US" sz="1800" kern="0" dirty="0">
                <a:latin typeface="Adobe Garamond Pro"/>
                <a:ea typeface="Geneva" charset="0"/>
                <a:cs typeface="Geneva" charset="0"/>
              </a:rPr>
              <a:t>  </a:t>
            </a:r>
            <a:r>
              <a:rPr kumimoji="0" lang="en-US" sz="1800" b="0" i="0" u="none" strike="noStrike" kern="0" cap="none" spc="0" normalizeH="0" baseline="0" noProof="0" dirty="0">
                <a:ln>
                  <a:noFill/>
                </a:ln>
                <a:solidFill>
                  <a:srgbClr val="000000"/>
                </a:solidFill>
                <a:effectLst/>
                <a:uLnTx/>
                <a:uFillTx/>
                <a:latin typeface="Adobe Garamond Pro"/>
                <a:ea typeface="Geneva" charset="0"/>
                <a:cs typeface="Geneva" charset="0"/>
              </a:rPr>
              <a:t>Applicants have an opportunity to revise project budget based on updated form. </a:t>
            </a:r>
            <a:r>
              <a:rPr kumimoji="0" lang="en-US" sz="1800" b="1" i="0" u="none" strike="noStrike" kern="0" cap="none" spc="0" normalizeH="0" baseline="0" noProof="0" dirty="0">
                <a:ln>
                  <a:noFill/>
                </a:ln>
                <a:solidFill>
                  <a:srgbClr val="000000"/>
                </a:solidFill>
                <a:effectLst/>
                <a:uLnTx/>
                <a:uFillTx/>
                <a:latin typeface="Adobe Garamond Pro"/>
                <a:ea typeface="Geneva" charset="0"/>
                <a:cs typeface="Geneva" charset="0"/>
              </a:rPr>
              <a:t>The Federal Funding Request may not increase in budget revisions.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dobe Garamond Pro"/>
              <a:ea typeface="Geneva" charset="0"/>
              <a:cs typeface="Geneva"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sng" strike="noStrike" kern="0" cap="none" spc="0" normalizeH="0" baseline="0" noProof="0" dirty="0">
                <a:ln>
                  <a:noFill/>
                </a:ln>
                <a:solidFill>
                  <a:srgbClr val="000000"/>
                </a:solidFill>
                <a:effectLst/>
                <a:uLnTx/>
                <a:uFillTx/>
                <a:latin typeface="Adobe Garamond Pro"/>
                <a:ea typeface="Geneva" charset="0"/>
                <a:cs typeface="Geneva" charset="0"/>
              </a:rPr>
              <a:t>Option 1: </a:t>
            </a:r>
            <a:r>
              <a:rPr kumimoji="0" lang="en-US" sz="1800" b="0" i="0" u="none" strike="noStrike" kern="0" cap="none" spc="0" normalizeH="0" baseline="0" noProof="0" dirty="0">
                <a:ln>
                  <a:noFill/>
                </a:ln>
                <a:solidFill>
                  <a:srgbClr val="000000"/>
                </a:solidFill>
                <a:effectLst/>
                <a:uLnTx/>
                <a:uFillTx/>
                <a:latin typeface="Adobe Garamond Pro"/>
                <a:ea typeface="Geneva" charset="0"/>
                <a:cs typeface="Geneva" charset="0"/>
              </a:rPr>
              <a:t>Reduce Cost Match to </a:t>
            </a:r>
            <a:r>
              <a:rPr kumimoji="0" lang="en-US" sz="1800" b="0" i="0" u="sng" strike="noStrike" kern="0" cap="none" spc="0" normalizeH="0" baseline="0" noProof="0" dirty="0">
                <a:ln>
                  <a:noFill/>
                </a:ln>
                <a:solidFill>
                  <a:srgbClr val="000000"/>
                </a:solidFill>
                <a:effectLst/>
                <a:uLnTx/>
                <a:uFillTx/>
                <a:latin typeface="Adobe Garamond Pro"/>
                <a:ea typeface="Geneva" charset="0"/>
                <a:cs typeface="Geneva" charset="0"/>
              </a:rPr>
              <a:t>1/3 of Federal Funding Request </a:t>
            </a:r>
            <a:r>
              <a:rPr kumimoji="0" lang="en-US" sz="1800" b="0" i="0" u="none" strike="noStrike" kern="0" cap="none" spc="0" normalizeH="0" baseline="0" noProof="0" dirty="0">
                <a:ln>
                  <a:noFill/>
                </a:ln>
                <a:solidFill>
                  <a:srgbClr val="000000"/>
                </a:solidFill>
                <a:effectLst/>
                <a:uLnTx/>
                <a:uFillTx/>
                <a:latin typeface="Adobe Garamond Pro"/>
                <a:ea typeface="Geneva" charset="0"/>
                <a:cs typeface="Geneva" charset="0"/>
              </a:rPr>
              <a:t>and </a:t>
            </a:r>
            <a:r>
              <a:rPr kumimoji="0" lang="en-US" sz="1800" b="0" i="0" u="sng" strike="noStrike" kern="0" cap="none" spc="0" normalizeH="0" baseline="0" noProof="0" dirty="0">
                <a:ln>
                  <a:noFill/>
                </a:ln>
                <a:solidFill>
                  <a:srgbClr val="000000"/>
                </a:solidFill>
                <a:effectLst/>
                <a:uLnTx/>
                <a:uFillTx/>
                <a:latin typeface="Adobe Garamond Pro"/>
                <a:ea typeface="Geneva" charset="0"/>
                <a:cs typeface="Geneva" charset="0"/>
              </a:rPr>
              <a:t>reduce presented Total Project Cost</a:t>
            </a:r>
            <a:r>
              <a:rPr kumimoji="0" lang="en-US" sz="1800" b="0" i="0" u="none" strike="noStrike" kern="0" cap="none" spc="0" normalizeH="0" baseline="0" noProof="0" dirty="0">
                <a:ln>
                  <a:noFill/>
                </a:ln>
                <a:solidFill>
                  <a:srgbClr val="000000"/>
                </a:solidFill>
                <a:effectLst/>
                <a:uLnTx/>
                <a:uFillTx/>
                <a:latin typeface="Adobe Garamond Pro"/>
                <a:ea typeface="Geneva" charset="0"/>
                <a:cs typeface="Geneva" charset="0"/>
              </a:rPr>
              <a:t>; Federal Funding Request remains the same. </a:t>
            </a:r>
            <a:r>
              <a:rPr kumimoji="0" lang="en-US" sz="1800" b="1" i="0" u="none" strike="noStrike" kern="0" cap="none" spc="0" normalizeH="0" baseline="0" noProof="0" dirty="0">
                <a:ln>
                  <a:noFill/>
                </a:ln>
                <a:solidFill>
                  <a:srgbClr val="000000"/>
                </a:solidFill>
                <a:effectLst/>
                <a:uLnTx/>
                <a:uFillTx/>
                <a:latin typeface="Adobe Garamond Pro"/>
                <a:ea typeface="Geneva" charset="0"/>
                <a:cs typeface="Geneva" charset="0"/>
              </a:rPr>
              <a:t>Applicant must submit revised Form 1, 4 and 5</a:t>
            </a:r>
            <a:r>
              <a:rPr kumimoji="0" lang="en-US" sz="1800" b="0" i="0" u="none" strike="noStrike" kern="0" cap="none" spc="0" normalizeH="0" baseline="0" noProof="0" dirty="0">
                <a:ln>
                  <a:noFill/>
                </a:ln>
                <a:solidFill>
                  <a:srgbClr val="000000"/>
                </a:solidFill>
                <a:effectLst/>
                <a:uLnTx/>
                <a:uFillTx/>
                <a:latin typeface="Adobe Garamond Pro"/>
                <a:ea typeface="Geneva" charset="0"/>
                <a:cs typeface="Geneva"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sng" strike="noStrike" kern="0" cap="none" spc="0" normalizeH="0" baseline="0" noProof="0" dirty="0">
                <a:ln>
                  <a:noFill/>
                </a:ln>
                <a:solidFill>
                  <a:srgbClr val="000000"/>
                </a:solidFill>
                <a:effectLst/>
                <a:uLnTx/>
                <a:uFillTx/>
                <a:latin typeface="Adobe Garamond Pro"/>
                <a:ea typeface="Geneva" charset="0"/>
                <a:cs typeface="Geneva" charset="0"/>
              </a:rPr>
              <a:t>Option 2: </a:t>
            </a:r>
            <a:r>
              <a:rPr kumimoji="0" lang="en-US" sz="1800" b="0" i="0" u="none" strike="noStrike" kern="0" cap="none" spc="0" normalizeH="0" baseline="0" noProof="0" dirty="0">
                <a:ln>
                  <a:noFill/>
                </a:ln>
                <a:solidFill>
                  <a:srgbClr val="000000"/>
                </a:solidFill>
                <a:effectLst/>
                <a:uLnTx/>
                <a:uFillTx/>
                <a:latin typeface="Adobe Garamond Pro"/>
                <a:ea typeface="Geneva" charset="0"/>
                <a:cs typeface="Geneva" charset="0"/>
              </a:rPr>
              <a:t>Cost match amount, Total Project Cost and Federal Funding Request remain the same.  Here, the applicant </a:t>
            </a:r>
            <a:r>
              <a:rPr lang="en-US" sz="1800" kern="0" dirty="0">
                <a:latin typeface="Adobe Garamond Pro"/>
                <a:ea typeface="Geneva" charset="0"/>
                <a:cs typeface="Geneva" charset="0"/>
              </a:rPr>
              <a:t>willingly </a:t>
            </a:r>
            <a:r>
              <a:rPr kumimoji="0" lang="en-US" sz="1800" b="0" i="0" u="none" strike="noStrike" kern="0" cap="none" spc="0" normalizeH="0" baseline="0" noProof="0" dirty="0">
                <a:ln>
                  <a:noFill/>
                </a:ln>
                <a:solidFill>
                  <a:srgbClr val="000000"/>
                </a:solidFill>
                <a:effectLst/>
                <a:uLnTx/>
                <a:uFillTx/>
                <a:latin typeface="Adobe Garamond Pro"/>
                <a:ea typeface="Geneva" charset="0"/>
                <a:cs typeface="Geneva" charset="0"/>
              </a:rPr>
              <a:t>exceeds the minimum cost match requirements. No revised documentation required – but affirmative confirmation is required.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dobe Garamond Pro"/>
              <a:ea typeface="Geneva" charset="0"/>
              <a:cs typeface="Geneva"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dobe Garamond Pro"/>
              <a:ea typeface="Geneva" charset="0"/>
              <a:cs typeface="Geneva" charset="0"/>
            </a:endParaRPr>
          </a:p>
        </p:txBody>
      </p:sp>
      <p:sp>
        <p:nvSpPr>
          <p:cNvPr id="7" name="TextBox 6">
            <a:extLst>
              <a:ext uri="{FF2B5EF4-FFF2-40B4-BE49-F238E27FC236}">
                <a16:creationId xmlns:a16="http://schemas.microsoft.com/office/drawing/2014/main" id="{F3853EEE-0B04-C324-A0A1-07CA8D47DD06}"/>
              </a:ext>
            </a:extLst>
          </p:cNvPr>
          <p:cNvSpPr txBox="1"/>
          <p:nvPr/>
        </p:nvSpPr>
        <p:spPr>
          <a:xfrm>
            <a:off x="4281871" y="4476795"/>
            <a:ext cx="25599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000000"/>
                </a:solidFill>
                <a:effectLst/>
                <a:uLnTx/>
                <a:uFillTx/>
                <a:latin typeface="Adobe Garamond Pro"/>
                <a:ea typeface="Geneva" charset="0"/>
                <a:cs typeface="Geneva" charset="0"/>
              </a:rPr>
              <a:t>Sample Calculations</a:t>
            </a:r>
            <a:endParaRPr kumimoji="0" lang="en-US" sz="1800" b="1" i="0" u="sng" strike="noStrike" kern="1200" cap="none" spc="0" normalizeH="0" baseline="0" noProof="0" dirty="0">
              <a:ln>
                <a:noFill/>
              </a:ln>
              <a:solidFill>
                <a:srgbClr val="000000"/>
              </a:solidFill>
              <a:effectLst/>
              <a:uLnTx/>
              <a:uFillTx/>
              <a:latin typeface="Helvetica"/>
              <a:ea typeface="+mn-ea"/>
              <a:cs typeface="+mn-cs"/>
            </a:endParaRPr>
          </a:p>
        </p:txBody>
      </p:sp>
      <p:pic>
        <p:nvPicPr>
          <p:cNvPr id="6" name="table">
            <a:extLst>
              <a:ext uri="{FF2B5EF4-FFF2-40B4-BE49-F238E27FC236}">
                <a16:creationId xmlns:a16="http://schemas.microsoft.com/office/drawing/2014/main" id="{6C892814-B292-104C-C96F-DC57400DF9BE}"/>
              </a:ext>
            </a:extLst>
          </p:cNvPr>
          <p:cNvPicPr>
            <a:picLocks noChangeAspect="1"/>
          </p:cNvPicPr>
          <p:nvPr/>
        </p:nvPicPr>
        <p:blipFill>
          <a:blip r:embed="rId2"/>
          <a:stretch>
            <a:fillRect/>
          </a:stretch>
        </p:blipFill>
        <p:spPr>
          <a:xfrm>
            <a:off x="2708414" y="5042121"/>
            <a:ext cx="6047202" cy="1483360"/>
          </a:xfrm>
          <a:prstGeom prst="rect">
            <a:avLst/>
          </a:prstGeom>
        </p:spPr>
      </p:pic>
    </p:spTree>
    <p:extLst>
      <p:ext uri="{BB962C8B-B14F-4D97-AF65-F5344CB8AC3E}">
        <p14:creationId xmlns:p14="http://schemas.microsoft.com/office/powerpoint/2010/main" val="9331253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0AEC9-B487-B63E-64E4-CCA1A87C2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2ABA34-211B-AA9F-CB6D-71A211AF2021}"/>
              </a:ext>
            </a:extLst>
          </p:cNvPr>
          <p:cNvSpPr>
            <a:spLocks noGrp="1"/>
          </p:cNvSpPr>
          <p:nvPr>
            <p:ph type="title"/>
          </p:nvPr>
        </p:nvSpPr>
        <p:spPr/>
        <p:txBody>
          <a:bodyPr/>
          <a:lstStyle/>
          <a:p>
            <a:r>
              <a:rPr lang="en-US" dirty="0"/>
              <a:t>Next Steps and Revised Documents</a:t>
            </a:r>
          </a:p>
        </p:txBody>
      </p:sp>
      <p:sp>
        <p:nvSpPr>
          <p:cNvPr id="3" name="Slide Number Placeholder 2">
            <a:extLst>
              <a:ext uri="{FF2B5EF4-FFF2-40B4-BE49-F238E27FC236}">
                <a16:creationId xmlns:a16="http://schemas.microsoft.com/office/drawing/2014/main" id="{653DB385-FCC8-6DA6-680A-1BFE52FF570E}"/>
              </a:ext>
            </a:extLst>
          </p:cNvPr>
          <p:cNvSpPr>
            <a:spLocks noGrp="1"/>
          </p:cNvSpPr>
          <p:nvPr>
            <p:ph type="sldNum" sz="quarter" idx="12"/>
          </p:nvPr>
        </p:nvSpPr>
        <p:spPr/>
        <p:txBody>
          <a:bodyPr/>
          <a:lstStyle/>
          <a:p>
            <a:fld id="{7E6D87CB-B739-47BA-A865-BFCBCF190D51}" type="slidenum">
              <a:rPr lang="en-US" smtClean="0"/>
              <a:t>7</a:t>
            </a:fld>
            <a:endParaRPr lang="en-US"/>
          </a:p>
        </p:txBody>
      </p:sp>
      <p:sp>
        <p:nvSpPr>
          <p:cNvPr id="4" name="Rectangle 3">
            <a:extLst>
              <a:ext uri="{FF2B5EF4-FFF2-40B4-BE49-F238E27FC236}">
                <a16:creationId xmlns:a16="http://schemas.microsoft.com/office/drawing/2014/main" id="{0307F62D-9846-CB79-DF28-BF02E3B24C2F}"/>
              </a:ext>
            </a:extLst>
          </p:cNvPr>
          <p:cNvSpPr txBox="1">
            <a:spLocks/>
          </p:cNvSpPr>
          <p:nvPr/>
        </p:nvSpPr>
        <p:spPr bwMode="auto">
          <a:xfrm>
            <a:off x="461639" y="1305017"/>
            <a:ext cx="11603114" cy="5202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0" indent="0">
              <a:buNone/>
            </a:pPr>
            <a:r>
              <a:rPr lang="en-US" sz="2400" b="1" u="sng" kern="0" dirty="0">
                <a:latin typeface="+mj-lt"/>
                <a:ea typeface="Geneva" charset="0"/>
                <a:cs typeface="Geneva" charset="0"/>
              </a:rPr>
              <a:t>Next steps/Required response</a:t>
            </a:r>
            <a:r>
              <a:rPr lang="en-US" sz="2400" kern="0" dirty="0">
                <a:latin typeface="+mj-lt"/>
                <a:ea typeface="Geneva" charset="0"/>
                <a:cs typeface="Geneva" charset="0"/>
              </a:rPr>
              <a:t>:</a:t>
            </a:r>
          </a:p>
          <a:p>
            <a:r>
              <a:rPr lang="en-US" sz="2400" kern="0" dirty="0">
                <a:latin typeface="+mj-lt"/>
                <a:ea typeface="Geneva" charset="0"/>
                <a:cs typeface="Geneva" charset="0"/>
              </a:rPr>
              <a:t>Immediately after the education session (held Feb. 21, 2024), each applicant will receive a spreadsheet specifically drafted for their proposed project(s).</a:t>
            </a:r>
          </a:p>
          <a:p>
            <a:r>
              <a:rPr lang="en-US" sz="2400" kern="0" dirty="0">
                <a:latin typeface="+mj-lt"/>
                <a:ea typeface="Geneva" charset="0"/>
                <a:cs typeface="Geneva" charset="0"/>
              </a:rPr>
              <a:t>Each applicant shall review the options available and make decision on how to proceed with any necessary revised forms.</a:t>
            </a:r>
          </a:p>
          <a:p>
            <a:r>
              <a:rPr lang="en-US" sz="2400" kern="0" dirty="0">
                <a:latin typeface="+mj-lt"/>
                <a:ea typeface="Geneva" charset="0"/>
                <a:cs typeface="Geneva" charset="0"/>
              </a:rPr>
              <a:t>Each applicant shall notify Santee Cooper directly no later </a:t>
            </a:r>
            <a:r>
              <a:rPr lang="en-US" sz="2400" kern="0">
                <a:latin typeface="+mj-lt"/>
                <a:ea typeface="Geneva" charset="0"/>
                <a:cs typeface="Geneva" charset="0"/>
              </a:rPr>
              <a:t>than February 28, </a:t>
            </a:r>
            <a:r>
              <a:rPr lang="en-US" sz="2400" kern="0" dirty="0">
                <a:latin typeface="+mj-lt"/>
                <a:ea typeface="Geneva" charset="0"/>
                <a:cs typeface="Geneva" charset="0"/>
              </a:rPr>
              <a:t>2024 (one week from education session as to decision and revised forms.</a:t>
            </a:r>
          </a:p>
          <a:p>
            <a:r>
              <a:rPr lang="en-US" sz="2400" kern="0" dirty="0">
                <a:latin typeface="+mj-lt"/>
                <a:ea typeface="Geneva" charset="0"/>
                <a:cs typeface="Geneva" charset="0"/>
              </a:rPr>
              <a:t>Santee Cooper shall file revised options for each application with the Dept. of Energy, who will update and revise internally on various DOE reports.</a:t>
            </a:r>
          </a:p>
          <a:p>
            <a:r>
              <a:rPr lang="en-US" sz="2400" kern="0" dirty="0">
                <a:latin typeface="+mj-lt"/>
                <a:ea typeface="Geneva" charset="0"/>
                <a:cs typeface="Geneva" charset="0"/>
              </a:rPr>
              <a:t>If you have additional questions, please feel free to call Greg Edwards or submit all questions to </a:t>
            </a:r>
            <a:r>
              <a:rPr lang="en-US" sz="2400" b="1" kern="0" dirty="0">
                <a:solidFill>
                  <a:srgbClr val="64A70B"/>
                </a:solidFill>
                <a:latin typeface="+mj-lt"/>
                <a:ea typeface="Geneva" charset="0"/>
                <a:cs typeface="Geneva" charset="0"/>
                <a:hlinkClick r:id="rId2">
                  <a:extLst>
                    <a:ext uri="{A12FA001-AC4F-418D-AE19-62706E023703}">
                      <ahyp:hlinkClr xmlns:ahyp="http://schemas.microsoft.com/office/drawing/2018/hyperlinkcolor" val="tx"/>
                    </a:ext>
                  </a:extLst>
                </a:hlinkClick>
              </a:rPr>
              <a:t>gridresiliencegrant@santeecooper.com</a:t>
            </a:r>
            <a:r>
              <a:rPr lang="en-US" sz="2400" b="1" kern="0" dirty="0">
                <a:solidFill>
                  <a:srgbClr val="64A70B"/>
                </a:solidFill>
                <a:latin typeface="+mj-lt"/>
                <a:ea typeface="Geneva" charset="0"/>
                <a:cs typeface="Geneva" charset="0"/>
              </a:rPr>
              <a:t>. </a:t>
            </a:r>
          </a:p>
          <a:p>
            <a:r>
              <a:rPr kumimoji="0" lang="en-US" sz="2400" i="0" strike="noStrike" kern="0" cap="none" spc="0" normalizeH="0" baseline="0" noProof="0" dirty="0">
                <a:ln>
                  <a:noFill/>
                </a:ln>
                <a:solidFill>
                  <a:schemeClr val="tx1"/>
                </a:solidFill>
                <a:effectLst/>
                <a:uLnTx/>
                <a:uFillTx/>
                <a:latin typeface="+mj-lt"/>
                <a:ea typeface="Geneva" charset="0"/>
              </a:rPr>
              <a:t>Santee Cooper continues to monitor and seek final information from the DOE regarding the overall status of the applications.</a:t>
            </a:r>
            <a:endParaRPr kumimoji="0" lang="en-US" sz="2400" i="0" strike="noStrike" kern="0" cap="none" spc="0" normalizeH="0" baseline="0" noProof="0" dirty="0">
              <a:ln>
                <a:noFill/>
              </a:ln>
              <a:solidFill>
                <a:schemeClr val="tx1"/>
              </a:solidFill>
              <a:effectLst/>
              <a:uLnTx/>
              <a:uFillTx/>
              <a:latin typeface="+mj-lt"/>
              <a:ea typeface="Geneva" charset="-128"/>
            </a:endParaRPr>
          </a:p>
        </p:txBody>
      </p:sp>
    </p:spTree>
    <p:extLst>
      <p:ext uri="{BB962C8B-B14F-4D97-AF65-F5344CB8AC3E}">
        <p14:creationId xmlns:p14="http://schemas.microsoft.com/office/powerpoint/2010/main" val="107331434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7cO0xmfqQJaY9MzwydIrjA"/>
</p:tagLst>
</file>

<file path=ppt/tags/tag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Inside Slide Blank">
  <a:themeElements>
    <a:clrScheme name="ENMAX 2">
      <a:dk1>
        <a:srgbClr val="413F42"/>
      </a:dk1>
      <a:lt1>
        <a:srgbClr val="FFFFFF"/>
      </a:lt1>
      <a:dk2>
        <a:srgbClr val="413F42"/>
      </a:dk2>
      <a:lt2>
        <a:srgbClr val="FEFFFF"/>
      </a:lt2>
      <a:accent1>
        <a:srgbClr val="006262"/>
      </a:accent1>
      <a:accent2>
        <a:srgbClr val="0E4879"/>
      </a:accent2>
      <a:accent3>
        <a:srgbClr val="7E3E49"/>
      </a:accent3>
      <a:accent4>
        <a:srgbClr val="BF5627"/>
      </a:accent4>
      <a:accent5>
        <a:srgbClr val="F3BF35"/>
      </a:accent5>
      <a:accent6>
        <a:srgbClr val="009DBA"/>
      </a:accent6>
      <a:hlink>
        <a:srgbClr val="006262"/>
      </a:hlink>
      <a:folHlink>
        <a:srgbClr val="00626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163742D-37A8-4043-A4F5-CC2D9A39CEE0}" vid="{45213DE3-9558-5E4A-8E86-9BCFA0B40463}"/>
    </a:ext>
  </a:extLst>
</a:theme>
</file>

<file path=ppt/theme/theme2.xml><?xml version="1.0" encoding="utf-8"?>
<a:theme xmlns:a="http://schemas.openxmlformats.org/drawingml/2006/main" name="2_Office Theme">
  <a:themeElements>
    <a:clrScheme name="Custom 6">
      <a:dk1>
        <a:sysClr val="windowText" lastClr="000000"/>
      </a:dk1>
      <a:lt1>
        <a:sysClr val="window" lastClr="FFFFFF"/>
      </a:lt1>
      <a:dk2>
        <a:srgbClr val="5F5F5F"/>
      </a:dk2>
      <a:lt2>
        <a:srgbClr val="E7E6E6"/>
      </a:lt2>
      <a:accent1>
        <a:srgbClr val="76A540"/>
      </a:accent1>
      <a:accent2>
        <a:srgbClr val="FDB01D"/>
      </a:accent2>
      <a:accent3>
        <a:srgbClr val="CC6600"/>
      </a:accent3>
      <a:accent4>
        <a:srgbClr val="0F5831"/>
      </a:accent4>
      <a:accent5>
        <a:srgbClr val="EFC929"/>
      </a:accent5>
      <a:accent6>
        <a:srgbClr val="A8BE5C"/>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nchor="t">
        <a:spAutoFit/>
      </a:bodyPr>
      <a:lstStyle>
        <a:defPPr algn="l">
          <a:spcAft>
            <a:spcPts val="600"/>
          </a:spcAft>
          <a:defRPr sz="1200" dirty="0" smtClean="0"/>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nteeCooperTemplate_white(2)">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dobe Garamond Pro"/>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B3BE2F18EE36499F01F95F84D0BC92" ma:contentTypeVersion="15" ma:contentTypeDescription="Create a new document." ma:contentTypeScope="" ma:versionID="fa51dd6a089dc79d5e2cdd9e3eb2c6f6">
  <xsd:schema xmlns:xsd="http://www.w3.org/2001/XMLSchema" xmlns:xs="http://www.w3.org/2001/XMLSchema" xmlns:p="http://schemas.microsoft.com/office/2006/metadata/properties" xmlns:ns1="http://schemas.microsoft.com/sharepoint/v3" xmlns:ns2="e80bc516-17a2-49aa-9d8f-6bf64388ae43" xmlns:ns3="16efa689-042d-4b7e-9fa6-bd893ec7174d" xmlns:ns4="f2dd59bc-caea-42f8-b0f4-e8b04a3a7da6" targetNamespace="http://schemas.microsoft.com/office/2006/metadata/properties" ma:root="true" ma:fieldsID="6e6ac18cb5cd287b0eafd9ae3860e567" ns1:_="" ns2:_="" ns3:_="" ns4:_="">
    <xsd:import namespace="http://schemas.microsoft.com/sharepoint/v3"/>
    <xsd:import namespace="e80bc516-17a2-49aa-9d8f-6bf64388ae43"/>
    <xsd:import namespace="16efa689-042d-4b7e-9fa6-bd893ec7174d"/>
    <xsd:import namespace="f2dd59bc-caea-42f8-b0f4-e8b04a3a7d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0bc516-17a2-49aa-9d8f-6bf64388a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efa689-042d-4b7e-9fa6-bd893ec717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dd59bc-caea-42f8-b0f4-e8b04a3a7da6" elementFormDefault="qualified">
    <xsd:import namespace="http://schemas.microsoft.com/office/2006/documentManagement/types"/>
    <xsd:import namespace="http://schemas.microsoft.com/office/infopath/2007/PartnerControls"/>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16efa689-042d-4b7e-9fa6-bd893ec7174d">
      <UserInfo>
        <DisplayName>David Durfee</DisplayName>
        <AccountId>13</AccountId>
        <AccountType/>
      </UserInfo>
      <UserInfo>
        <DisplayName>Senthilkumar Pitchai Admin</DisplayName>
        <AccountId>35</AccountId>
        <AccountType/>
      </UserInfo>
      <UserInfo>
        <DisplayName>Louie Scola</DisplayName>
        <AccountId>133</AccountId>
        <AccountType/>
      </UserInfo>
      <UserInfo>
        <DisplayName>Charlie Urrutia</DisplayName>
        <AccountId>36</AccountId>
        <AccountType/>
      </UserInfo>
      <UserInfo>
        <DisplayName>Paulo Albuquerque</DisplayName>
        <AccountId>113</AccountId>
        <AccountType/>
      </UserInfo>
      <UserInfo>
        <DisplayName>Liz Hiddemen</DisplayName>
        <AccountId>38</AccountId>
        <AccountType/>
      </UserInfo>
    </SharedWithUsers>
  </documentManagement>
</p:properties>
</file>

<file path=customXml/itemProps1.xml><?xml version="1.0" encoding="utf-8"?>
<ds:datastoreItem xmlns:ds="http://schemas.openxmlformats.org/officeDocument/2006/customXml" ds:itemID="{9EC3DCD1-876D-43FD-BD0C-08806448C550}">
  <ds:schemaRefs>
    <ds:schemaRef ds:uri="http://schemas.microsoft.com/sharepoint/v3/contenttype/forms"/>
  </ds:schemaRefs>
</ds:datastoreItem>
</file>

<file path=customXml/itemProps2.xml><?xml version="1.0" encoding="utf-8"?>
<ds:datastoreItem xmlns:ds="http://schemas.openxmlformats.org/officeDocument/2006/customXml" ds:itemID="{BC74ADB4-0C26-499F-9F79-E4CB3D54C551}">
  <ds:schemaRefs>
    <ds:schemaRef ds:uri="16efa689-042d-4b7e-9fa6-bd893ec7174d"/>
    <ds:schemaRef ds:uri="e80bc516-17a2-49aa-9d8f-6bf64388ae43"/>
    <ds:schemaRef ds:uri="f2dd59bc-caea-42f8-b0f4-e8b04a3a7d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1EB8124-E5EB-4D71-ADB0-7E63BDB8F990}">
  <ds:schemaRefs>
    <ds:schemaRef ds:uri="http://schemas.microsoft.com/office/2006/documentManagement/types"/>
    <ds:schemaRef ds:uri="http://purl.org/dc/elements/1.1/"/>
    <ds:schemaRef ds:uri="http://purl.org/dc/terms/"/>
    <ds:schemaRef ds:uri="e80bc516-17a2-49aa-9d8f-6bf64388ae43"/>
    <ds:schemaRef ds:uri="http://www.w3.org/XML/1998/namespace"/>
    <ds:schemaRef ds:uri="http://schemas.microsoft.com/office/infopath/2007/PartnerControls"/>
    <ds:schemaRef ds:uri="http://schemas.openxmlformats.org/package/2006/metadata/core-properties"/>
    <ds:schemaRef ds:uri="f2dd59bc-caea-42f8-b0f4-e8b04a3a7da6"/>
    <ds:schemaRef ds:uri="16efa689-042d-4b7e-9fa6-bd893ec7174d"/>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2157</TotalTime>
  <Words>1144</Words>
  <Application>Microsoft Office PowerPoint</Application>
  <PresentationFormat>Widescreen</PresentationFormat>
  <Paragraphs>74</Paragraphs>
  <Slides>7</Slides>
  <Notes>1</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7</vt:i4>
      </vt:variant>
    </vt:vector>
  </HeadingPairs>
  <TitlesOfParts>
    <vt:vector size="22" baseType="lpstr">
      <vt:lpstr>Adobe Garamond Pro</vt:lpstr>
      <vt:lpstr>Arial</vt:lpstr>
      <vt:lpstr>Calibri</vt:lpstr>
      <vt:lpstr>Century Gothic</vt:lpstr>
      <vt:lpstr>Courier New</vt:lpstr>
      <vt:lpstr>Garamond</vt:lpstr>
      <vt:lpstr>Helvetica</vt:lpstr>
      <vt:lpstr>Helvetica Neue</vt:lpstr>
      <vt:lpstr>Neue Haas Grotesk Display Std 55 Roman</vt:lpstr>
      <vt:lpstr>Nunito Sans</vt:lpstr>
      <vt:lpstr>System Font Regular</vt:lpstr>
      <vt:lpstr>1_Inside Slide Blank</vt:lpstr>
      <vt:lpstr>2_Office Theme</vt:lpstr>
      <vt:lpstr>SanteeCooperTemplate_white(2)</vt:lpstr>
      <vt:lpstr>think-cell Slide</vt:lpstr>
      <vt:lpstr>South Carolina Grid Resilience Grant Program --Post-Bid Information Session  February 21, 2024</vt:lpstr>
      <vt:lpstr>General Program Timeline</vt:lpstr>
      <vt:lpstr>State of South Carolina Project Submission – Years 1&amp;2 Funding Period FY 2022 &amp; 2023</vt:lpstr>
      <vt:lpstr>RFP Documentation Requirements</vt:lpstr>
      <vt:lpstr>Identification of DOE Calculation Issue</vt:lpstr>
      <vt:lpstr>Sample Spreadsheet Calculations</vt:lpstr>
      <vt:lpstr>Next Steps and Revised Documents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Urrutia</dc:creator>
  <cp:lastModifiedBy>Gregory Edwards</cp:lastModifiedBy>
  <cp:revision>25</cp:revision>
  <dcterms:created xsi:type="dcterms:W3CDTF">2022-10-24T13:40:56Z</dcterms:created>
  <dcterms:modified xsi:type="dcterms:W3CDTF">2024-02-21T20:39:31Z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0x01010017B3BE2F18EE36499F01F95F84D0BC92</vt:lpwstr>
  </property>
  <property fmtid="{D5CDD505-2E9C-101B-9397-08002B2CF9AE}" pid="3" name="MediaServiceImageTags">
    <vt:lpwstr/>
  </property>
</Properties>
</file>